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8" r:id="rId3"/>
    <p:sldId id="257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8" autoAdjust="0"/>
    <p:restoredTop sz="72695" autoAdjust="0"/>
  </p:normalViewPr>
  <p:slideViewPr>
    <p:cSldViewPr snapToGrid="0">
      <p:cViewPr varScale="1">
        <p:scale>
          <a:sx n="63" d="100"/>
          <a:sy n="63" d="100"/>
        </p:scale>
        <p:origin x="127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009F6-E3AB-4A09-865D-053BE96849D1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A8DA5-0EB9-4CB1-B8FE-2DFCDA00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80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A8DA5-0EB9-4CB1-B8FE-2DFCDA00EB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71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A8DA5-0EB9-4CB1-B8FE-2DFCDA00EB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15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A8DA5-0EB9-4CB1-B8FE-2DFCDA00EB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75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2018 7 22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2018 7 22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7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2018 7 22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30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2018 7 22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97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2018 7 22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781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2018 7 22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87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2018 7 22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CCCC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595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2018 7 22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CCCC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127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2018 7 22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CCCC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122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2018 7 22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CCCC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041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2018 7 22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CCCC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44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2018 7 22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723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2018 7 22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CCCC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385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2018 7 22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6235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2018 7 22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97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2018 7 22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1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2018 7 22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1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2018 7 22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2018 7 22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7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2018 7 22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7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2018 7 22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95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2018 7 22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5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2018 7 22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114D0-A92A-4033-BB37-2D13A6D61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4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2018 7 22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114D0-A92A-4033-BB37-2D13A6D618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15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b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3350"/>
            <a:ext cx="9144000" cy="3390435"/>
          </a:xfrm>
        </p:spPr>
        <p:txBody>
          <a:bodyPr>
            <a:normAutofit fontScale="90000"/>
          </a:bodyPr>
          <a:lstStyle/>
          <a:p>
            <a:r>
              <a:rPr lang="en-US" sz="8900" b="1" dirty="0">
                <a:latin typeface="Arial Rounded MT Bold" panose="020F0704030504030204" pitchFamily="34" charset="0"/>
              </a:rPr>
              <a:t>  </a:t>
            </a:r>
            <a:br>
              <a:rPr lang="en-US" sz="8900" dirty="0">
                <a:latin typeface="Arial Rounded MT Bold" panose="020F0704030504030204" pitchFamily="34" charset="0"/>
              </a:rPr>
            </a:br>
            <a:br>
              <a:rPr lang="en-US" sz="1100" dirty="0">
                <a:latin typeface="Arial Rounded MT Bold" panose="020F0704030504030204" pitchFamily="34" charset="0"/>
              </a:rPr>
            </a:br>
            <a:r>
              <a:rPr lang="zh-CN" altLang="en-US" sz="15400" dirty="0">
                <a:solidFill>
                  <a:srgbClr val="002060"/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恩召</a:t>
            </a:r>
            <a:endParaRPr lang="en-US" dirty="0">
              <a:solidFill>
                <a:srgbClr val="002060"/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2018 7 22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79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49" y="76200"/>
            <a:ext cx="11991975" cy="66579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6000" dirty="0">
                <a:latin typeface="Bodoni MT" panose="02070603080606020203" pitchFamily="18" charset="0"/>
              </a:rPr>
              <a:t>Therefore, brothers and sisters, make every effort to be sure of your calling and election. For by doing this you will never stumble into sin.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6000" b="1" dirty="0">
                <a:solidFill>
                  <a:srgbClr val="0070C0"/>
                </a:solidFill>
              </a:rPr>
              <a:t>所以弟兄们，应当更加殷勤，使你们所蒙的恩召和拣选坚定不移。你们若行这几样，就永不失脚。</a:t>
            </a:r>
            <a:r>
              <a:rPr lang="zh-CN" altLang="en-US" b="1" dirty="0">
                <a:solidFill>
                  <a:srgbClr val="0070C0"/>
                </a:solidFill>
              </a:rPr>
              <a:t> </a:t>
            </a:r>
          </a:p>
          <a:p>
            <a:pPr marL="0" indent="0" algn="r">
              <a:buNone/>
            </a:pPr>
            <a:r>
              <a:rPr lang="en-US" altLang="zh-CN" dirty="0"/>
              <a:t>2 </a:t>
            </a:r>
            <a:r>
              <a:rPr lang="en-US" dirty="0"/>
              <a:t>Peter </a:t>
            </a:r>
            <a:r>
              <a:rPr lang="zh-CN" altLang="en-US" dirty="0"/>
              <a:t>彼得后书 </a:t>
            </a:r>
            <a:r>
              <a:rPr lang="en-US" altLang="zh-CN" dirty="0"/>
              <a:t>1:10 </a:t>
            </a:r>
            <a:r>
              <a:rPr lang="en-US" dirty="0"/>
              <a:t>NET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2018 7 22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5429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49" y="76200"/>
            <a:ext cx="11991975" cy="66579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6000" dirty="0">
                <a:latin typeface="Bodoni MT" panose="02070603080606020203" pitchFamily="18" charset="0"/>
              </a:rPr>
              <a:t>Therefore, brothers and sisters, make every effort to be sure of your </a:t>
            </a:r>
            <a:r>
              <a:rPr lang="en-US" sz="6000" b="1" dirty="0">
                <a:solidFill>
                  <a:srgbClr val="FF0000"/>
                </a:solidFill>
                <a:latin typeface="Bodoni MT" panose="02070603080606020203" pitchFamily="18" charset="0"/>
              </a:rPr>
              <a:t>calling and election</a:t>
            </a:r>
            <a:r>
              <a:rPr lang="en-US" sz="6000" dirty="0">
                <a:latin typeface="Bodoni MT" panose="02070603080606020203" pitchFamily="18" charset="0"/>
              </a:rPr>
              <a:t>. For by doing this you will never stumble into sin.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6000" dirty="0">
                <a:solidFill>
                  <a:srgbClr val="0070C0"/>
                </a:solidFill>
              </a:rPr>
              <a:t>所以弟兄们，应当更加殷勤，使你们所蒙的</a:t>
            </a:r>
            <a:r>
              <a:rPr lang="zh-CN" altLang="en-US" sz="6000" b="1" dirty="0">
                <a:solidFill>
                  <a:srgbClr val="FF0000"/>
                </a:solidFill>
              </a:rPr>
              <a:t>恩召和拣选</a:t>
            </a:r>
            <a:r>
              <a:rPr lang="zh-CN" altLang="en-US" sz="6000" dirty="0">
                <a:solidFill>
                  <a:srgbClr val="0070C0"/>
                </a:solidFill>
              </a:rPr>
              <a:t>坚定不移。你们若行这几样，就永不失脚。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</a:p>
          <a:p>
            <a:pPr marL="0" indent="0" algn="r">
              <a:buNone/>
            </a:pPr>
            <a:r>
              <a:rPr lang="en-US" altLang="zh-CN" dirty="0"/>
              <a:t>2 </a:t>
            </a:r>
            <a:r>
              <a:rPr lang="en-US" dirty="0"/>
              <a:t>Peter </a:t>
            </a:r>
            <a:r>
              <a:rPr lang="zh-CN" altLang="en-US" dirty="0"/>
              <a:t>彼得后书 </a:t>
            </a:r>
            <a:r>
              <a:rPr lang="en-US" altLang="zh-CN" dirty="0"/>
              <a:t>1:10 </a:t>
            </a:r>
            <a:r>
              <a:rPr lang="en-US" dirty="0"/>
              <a:t>NET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2018 7 22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2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27407"/>
          </a:xfrm>
          <a:blipFill dpi="0" rotWithShape="1">
            <a:blip r:embed="rId4">
              <a:alphaModFix amt="0"/>
            </a:blip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altLang="zh-CN" sz="5400" b="1" dirty="0">
                <a:latin typeface="Arial Rounded MT Bold" panose="020F0704030504030204" pitchFamily="34" charset="0"/>
              </a:rPr>
              <a:t>Sustaining a Basic Life</a:t>
            </a:r>
            <a:r>
              <a:rPr lang="en-US" altLang="zh-CN" sz="60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	</a:t>
            </a:r>
            <a:br>
              <a:rPr lang="en-US" altLang="zh-CN" sz="60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r>
              <a:rPr lang="zh-CN" altLang="en-US" sz="6600" dirty="0">
                <a:solidFill>
                  <a:srgbClr val="0070C0"/>
                </a:solidFill>
                <a:latin typeface="STXihei" panose="020B0503020204020204" pitchFamily="2" charset="-122"/>
                <a:ea typeface="STXihei" panose="020B0503020204020204" pitchFamily="2" charset="-122"/>
              </a:rPr>
              <a:t>维持一个简樸的生活</a:t>
            </a:r>
            <a:endParaRPr lang="en-US" sz="6600" dirty="0">
              <a:solidFill>
                <a:srgbClr val="0070C0"/>
              </a:solidFill>
              <a:latin typeface="STXihei" panose="020B0503020204020204" pitchFamily="2" charset="-122"/>
              <a:ea typeface="STXihei" panose="020B0503020204020204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63931"/>
            <a:ext cx="12192000" cy="47940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zh-CN" altLang="en-US" sz="3600" dirty="0"/>
              <a:t>  </a:t>
            </a:r>
            <a:r>
              <a:rPr lang="zh-CN" altLang="en-US" sz="3600" b="1" dirty="0"/>
              <a:t>只要有衣有食，就当知足。</a:t>
            </a:r>
            <a:r>
              <a:rPr lang="en-US" altLang="zh-CN" sz="2000" dirty="0"/>
              <a:t>(1 Timothy 6:8)</a:t>
            </a:r>
            <a:r>
              <a:rPr lang="zh-CN" altLang="en-US" sz="2000" dirty="0"/>
              <a:t> </a:t>
            </a:r>
            <a:endParaRPr lang="en-US" altLang="zh-CN" sz="3600" dirty="0"/>
          </a:p>
          <a:p>
            <a:pPr marL="687388" indent="0">
              <a:buNone/>
            </a:pPr>
            <a:r>
              <a:rPr lang="en-US" sz="3400" b="1" dirty="0">
                <a:solidFill>
                  <a:srgbClr val="0070C0"/>
                </a:solidFill>
              </a:rPr>
              <a:t>But if we have food and clothing, we will be content with that. </a:t>
            </a:r>
          </a:p>
          <a:p>
            <a:pPr marL="687388" indent="0">
              <a:buNone/>
            </a:pPr>
            <a:endParaRPr lang="en-US" sz="800" dirty="0">
              <a:solidFill>
                <a:srgbClr val="0070C0"/>
              </a:solidFill>
            </a:endParaRPr>
          </a:p>
          <a:p>
            <a:pPr marL="631825" indent="-631825">
              <a:buFont typeface="Wingdings" panose="05000000000000000000" pitchFamily="2" charset="2"/>
              <a:buChar char="q"/>
            </a:pPr>
            <a:r>
              <a:rPr lang="zh-CN" altLang="en-US" sz="3600" b="1" dirty="0"/>
              <a:t>狐狸有洞，天空的飞鸟有窝，只是人子没有枕头的地方。 </a:t>
            </a:r>
            <a:r>
              <a:rPr lang="en-US" sz="3600" b="1" dirty="0">
                <a:solidFill>
                  <a:srgbClr val="0070C0"/>
                </a:solidFill>
              </a:rPr>
              <a:t>Foxes have dens and birds have nests, but the Son of Man has no place to lay his head.</a:t>
            </a:r>
            <a:r>
              <a:rPr lang="en-US" sz="3200" b="1" dirty="0">
                <a:solidFill>
                  <a:srgbClr val="0070C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(Luke 9:58)</a:t>
            </a:r>
          </a:p>
          <a:p>
            <a:pPr marL="631825" indent="-631825">
              <a:buFont typeface="Wingdings" panose="05000000000000000000" pitchFamily="2" charset="2"/>
              <a:buChar char="q"/>
            </a:pPr>
            <a:endParaRPr lang="en-US" sz="800" dirty="0">
              <a:solidFill>
                <a:srgbClr val="0070C0"/>
              </a:solidFill>
            </a:endParaRPr>
          </a:p>
          <a:p>
            <a:pPr marL="631825" indent="-631825">
              <a:buFont typeface="Wingdings" panose="05000000000000000000" pitchFamily="2" charset="2"/>
              <a:buChar char="q"/>
            </a:pPr>
            <a:r>
              <a:rPr lang="zh-CN" altLang="en-US" sz="3600" b="1" dirty="0"/>
              <a:t>学生不能高过先生，仆人不能高过主人。</a:t>
            </a:r>
            <a:r>
              <a:rPr lang="en-US" altLang="zh-CN" sz="2000" dirty="0"/>
              <a:t>(Mark 10:24)</a:t>
            </a:r>
          </a:p>
          <a:p>
            <a:pPr marL="687388" indent="-687388">
              <a:buNone/>
            </a:pPr>
            <a:r>
              <a:rPr lang="en-US" sz="3600" dirty="0"/>
              <a:t>       </a:t>
            </a:r>
            <a:r>
              <a:rPr lang="en-US" sz="3100" b="1" dirty="0">
                <a:solidFill>
                  <a:srgbClr val="0070C0"/>
                </a:solidFill>
              </a:rPr>
              <a:t>The student is not above the teacher, nor a servant above his master.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2018 7 22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14D0-A92A-4033-BB37-2D13A6D6182B}" type="slidenum">
              <a:rPr lang="en-US" smtClean="0"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2065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22903"/>
          </a:xfrm>
        </p:spPr>
        <p:txBody>
          <a:bodyPr>
            <a:noAutofit/>
          </a:bodyPr>
          <a:lstStyle/>
          <a:p>
            <a:pPr algn="ctr"/>
            <a:r>
              <a:rPr lang="en-US" altLang="zh-CN" sz="6000" b="1" dirty="0">
                <a:latin typeface="Arial Rounded MT Bold" panose="020F0704030504030204" pitchFamily="34" charset="0"/>
              </a:rPr>
              <a:t>To Find My Calling </a:t>
            </a:r>
            <a:br>
              <a:rPr lang="en-US" altLang="zh-CN" sz="800" b="1" dirty="0">
                <a:latin typeface="Arial Rounded MT Bold" panose="020F0704030504030204" pitchFamily="34" charset="0"/>
              </a:rPr>
            </a:br>
            <a:br>
              <a:rPr lang="en-US" altLang="zh-CN" sz="800" b="1" dirty="0">
                <a:latin typeface="Arial Rounded MT Bold" panose="020F0704030504030204" pitchFamily="34" charset="0"/>
              </a:rPr>
            </a:br>
            <a:r>
              <a:rPr lang="zh-CN" altLang="en-US" sz="6600" b="1" dirty="0">
                <a:solidFill>
                  <a:srgbClr val="0070C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去尋找我的呼召</a:t>
            </a:r>
            <a:endParaRPr lang="en-US" sz="6600" b="1" dirty="0">
              <a:solidFill>
                <a:srgbClr val="0070C0"/>
              </a:solidFill>
              <a:latin typeface="STZhongsong" panose="02010600040101010101" pitchFamily="2" charset="-122"/>
              <a:ea typeface="STZhongsong" panose="0201060004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959429"/>
            <a:ext cx="12261669" cy="4898571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100" dirty="0"/>
              <a:t> </a:t>
            </a:r>
            <a:r>
              <a:rPr lang="en-US" sz="3100" b="1" dirty="0"/>
              <a:t>Acknowledge</a:t>
            </a:r>
            <a:r>
              <a:rPr lang="en-US" sz="3100" dirty="0"/>
              <a:t> </a:t>
            </a:r>
            <a:r>
              <a:rPr lang="en-US" altLang="zh-CN" sz="3100" b="1" dirty="0"/>
              <a:t>Everyone is Designed According to the Purpose of God’s Plan.  </a:t>
            </a:r>
          </a:p>
          <a:p>
            <a:pPr marL="0" indent="0">
              <a:buNone/>
            </a:pPr>
            <a:r>
              <a:rPr lang="en-US" altLang="zh-CN" sz="3800" b="1" dirty="0">
                <a:solidFill>
                  <a:srgbClr val="0070C0"/>
                </a:solidFill>
              </a:rPr>
              <a:t>   </a:t>
            </a:r>
            <a:r>
              <a:rPr lang="zh-CN" altLang="en-US" sz="3100" b="1" dirty="0">
                <a:solidFill>
                  <a:srgbClr val="0070C0"/>
                </a:solidFill>
              </a:rPr>
              <a:t>承认</a:t>
            </a:r>
            <a:r>
              <a:rPr lang="zh-CN" altLang="en-US" sz="3100" b="1" dirty="0">
                <a:solidFill>
                  <a:srgbClr val="0070C0"/>
                </a:solidFill>
                <a:latin typeface="+mn-ea"/>
              </a:rPr>
              <a:t>每个人都是根据神计画的目的而造的。</a:t>
            </a:r>
            <a:endParaRPr lang="en-US" altLang="zh-CN" sz="3100" b="1" dirty="0">
              <a:solidFill>
                <a:srgbClr val="0070C0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zh-CN" sz="900" dirty="0">
              <a:solidFill>
                <a:srgbClr val="0070C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2600" b="0" i="0" u="none" strike="noStrike" baseline="0" dirty="0">
                <a:latin typeface="Arial" panose="020B0604020202020204" pitchFamily="34" charset="0"/>
              </a:rPr>
              <a:t>The LORD works everything for its own ends– even the wicked for the day of disaster. 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zh-TW" altLang="en-US" sz="2200" dirty="0">
                <a:solidFill>
                  <a:srgbClr val="0070C0"/>
                </a:solidFill>
              </a:rPr>
              <a:t>耶和華所造的、各適其用．就是惡人、也為禍患的日子所造。 </a:t>
            </a:r>
            <a:r>
              <a:rPr lang="en-US" altLang="zh-TW" sz="2200" dirty="0">
                <a:solidFill>
                  <a:srgbClr val="0070C0"/>
                </a:solidFill>
              </a:rPr>
              <a:t>(Prov</a:t>
            </a:r>
            <a:r>
              <a:rPr lang="en-US" altLang="zh-CN" sz="2200" dirty="0">
                <a:solidFill>
                  <a:srgbClr val="0070C0"/>
                </a:solidFill>
              </a:rPr>
              <a:t>erb </a:t>
            </a:r>
            <a:r>
              <a:rPr lang="en-US" altLang="zh-TW" sz="2200" dirty="0">
                <a:solidFill>
                  <a:srgbClr val="0070C0"/>
                </a:solidFill>
              </a:rPr>
              <a:t> </a:t>
            </a:r>
            <a:r>
              <a:rPr lang="zh-CN" altLang="en-US" sz="2100" dirty="0">
                <a:solidFill>
                  <a:srgbClr val="0070C0"/>
                </a:solidFill>
              </a:rPr>
              <a:t>箴言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TW" sz="2200" dirty="0">
                <a:solidFill>
                  <a:srgbClr val="0070C0"/>
                </a:solidFill>
              </a:rPr>
              <a:t>16:4 NET)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en-US" sz="10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700" dirty="0"/>
              <a:t> </a:t>
            </a:r>
            <a:r>
              <a:rPr lang="en-US" altLang="zh-CN" sz="3100" b="1" dirty="0"/>
              <a:t>Your Calling Maybe Different at Different Stage of Your Life.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</a:t>
            </a:r>
            <a:r>
              <a:rPr lang="zh-CN" altLang="en-US" sz="3100" b="1" dirty="0">
                <a:solidFill>
                  <a:srgbClr val="0070C0"/>
                </a:solidFill>
                <a:latin typeface="+mn-ea"/>
              </a:rPr>
              <a:t>你的呼召在你生命中的不同阶段都有不同。</a:t>
            </a:r>
            <a:endParaRPr lang="en-US" altLang="zh-CN" sz="3100" b="1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sz="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altLang="zh-CN" sz="3000" b="1" dirty="0"/>
              <a:t>Your Willingness &amp; Submission to God is the Key to Discover God’s Calling and Designing Purpose.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</a:t>
            </a:r>
            <a:r>
              <a:rPr lang="zh-CN" altLang="en-US" sz="3100" b="1" dirty="0">
                <a:solidFill>
                  <a:srgbClr val="0070C0"/>
                </a:solidFill>
                <a:latin typeface="+mn-ea"/>
              </a:rPr>
              <a:t>你的意愿和順服是尋得神的呼召和设计目的的关键。</a:t>
            </a:r>
            <a:endParaRPr lang="en-US" altLang="zh-CN" sz="3100" b="1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sz="1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/>
              <a:t> </a:t>
            </a:r>
            <a:r>
              <a:rPr lang="en-US" altLang="zh-TW" sz="3000" b="1" dirty="0">
                <a:cs typeface="Mongolian Baiti" panose="03000500000000000000" pitchFamily="66" charset="0"/>
              </a:rPr>
              <a:t>Not Be Conformed to This Present World, But Be Transformed By The Renewing Of Your Mind</a:t>
            </a:r>
            <a:r>
              <a:rPr lang="en-US" altLang="zh-CN" sz="3000" dirty="0">
                <a:cs typeface="Mongolian Baiti" panose="03000500000000000000" pitchFamily="66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</a:t>
            </a:r>
            <a:r>
              <a:rPr lang="zh-TW" altLang="en-US" sz="3100" b="1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不要效法這個世界</a:t>
            </a:r>
            <a:r>
              <a:rPr lang="zh-CN" altLang="en-US" sz="3100" b="1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zh-TW" altLang="en-US" sz="3100" b="1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只要</a:t>
            </a:r>
            <a:r>
              <a:rPr lang="zh-CN" altLang="en-US" sz="3100" b="1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心</a:t>
            </a:r>
            <a:r>
              <a:rPr lang="zh-TW" altLang="en-US" sz="3100" b="1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意更新而變化</a:t>
            </a:r>
            <a:r>
              <a:rPr lang="zh-CN" altLang="en-US" sz="3100" b="1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3100" b="1" dirty="0">
              <a:solidFill>
                <a:srgbClr val="0070C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2018 7 22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22CD-9247-4003-8798-2EF0A8186290}" type="slidenum">
              <a:rPr lang="en-US" smtClean="0"/>
              <a:t>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183362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6.5|80.4|9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3|24.3|136.3|55.6|237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474</Words>
  <Application>Microsoft Office PowerPoint</Application>
  <PresentationFormat>Widescreen</PresentationFormat>
  <Paragraphs>50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20" baseType="lpstr">
      <vt:lpstr>新細明體</vt:lpstr>
      <vt:lpstr>SimSun</vt:lpstr>
      <vt:lpstr>SimSun</vt:lpstr>
      <vt:lpstr>STXihei</vt:lpstr>
      <vt:lpstr>STXinwei</vt:lpstr>
      <vt:lpstr>STZhongsong</vt:lpstr>
      <vt:lpstr>Arial</vt:lpstr>
      <vt:lpstr>Arial Rounded MT Bold</vt:lpstr>
      <vt:lpstr>Bodoni MT</vt:lpstr>
      <vt:lpstr>Calibri</vt:lpstr>
      <vt:lpstr>Calibri Light</vt:lpstr>
      <vt:lpstr>Mongolian Baiti</vt:lpstr>
      <vt:lpstr>Wingdings</vt:lpstr>
      <vt:lpstr>Office Theme</vt:lpstr>
      <vt:lpstr>1_Office Theme</vt:lpstr>
      <vt:lpstr>    恩召</vt:lpstr>
      <vt:lpstr>PowerPoint Presentation</vt:lpstr>
      <vt:lpstr>PowerPoint Presentation</vt:lpstr>
      <vt:lpstr>Sustaining a Basic Life  维持一个简樸的生活</vt:lpstr>
      <vt:lpstr>To Find My Calling   去尋找我的呼召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Calling   恩召</dc:title>
  <dc:creator>Frank Ni</dc:creator>
  <cp:lastModifiedBy>wxsh</cp:lastModifiedBy>
  <cp:revision>35</cp:revision>
  <dcterms:created xsi:type="dcterms:W3CDTF">2018-07-21T22:00:18Z</dcterms:created>
  <dcterms:modified xsi:type="dcterms:W3CDTF">2018-07-23T06:32:39Z</dcterms:modified>
</cp:coreProperties>
</file>