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4" r:id="rId1"/>
    <p:sldMasterId id="2147483756" r:id="rId2"/>
    <p:sldMasterId id="2147483773" r:id="rId3"/>
  </p:sldMasterIdLst>
  <p:notesMasterIdLst>
    <p:notesMasterId r:id="rId17"/>
  </p:notesMasterIdLst>
  <p:handoutMasterIdLst>
    <p:handoutMasterId r:id="rId18"/>
  </p:handoutMasterIdLst>
  <p:sldIdLst>
    <p:sldId id="257" r:id="rId4"/>
    <p:sldId id="258" r:id="rId5"/>
    <p:sldId id="1691" r:id="rId6"/>
    <p:sldId id="278" r:id="rId7"/>
    <p:sldId id="279" r:id="rId8"/>
    <p:sldId id="261" r:id="rId9"/>
    <p:sldId id="1694" r:id="rId10"/>
    <p:sldId id="1692" r:id="rId11"/>
    <p:sldId id="1693" r:id="rId12"/>
    <p:sldId id="1695" r:id="rId13"/>
    <p:sldId id="1697" r:id="rId14"/>
    <p:sldId id="1696" r:id="rId15"/>
    <p:sldId id="1690" r:id="rId16"/>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21" autoAdjust="0"/>
    <p:restoredTop sz="94660"/>
  </p:normalViewPr>
  <p:slideViewPr>
    <p:cSldViewPr snapToGrid="0">
      <p:cViewPr varScale="1">
        <p:scale>
          <a:sx n="86" d="100"/>
          <a:sy n="86" d="100"/>
        </p:scale>
        <p:origin x="78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5"/>
          </a:xfrm>
          <a:prstGeom prst="rect">
            <a:avLst/>
          </a:prstGeom>
        </p:spPr>
        <p:txBody>
          <a:bodyPr vert="horz" lIns="92830" tIns="46415" rIns="92830" bIns="46415" rtlCol="0"/>
          <a:lstStyle>
            <a:lvl1pPr algn="r">
              <a:defRPr sz="1200"/>
            </a:lvl1pPr>
          </a:lstStyle>
          <a:p>
            <a:fld id="{A00720B2-B411-4802-8113-0214ED91F6CF}" type="datetimeFigureOut">
              <a:rPr lang="en-US" smtClean="0"/>
              <a:t>10/21/2018</a:t>
            </a:fld>
            <a:endParaRPr lang="en-US"/>
          </a:p>
        </p:txBody>
      </p:sp>
      <p:sp>
        <p:nvSpPr>
          <p:cNvPr id="4" name="Footer Placeholder 3"/>
          <p:cNvSpPr>
            <a:spLocks noGrp="1"/>
          </p:cNvSpPr>
          <p:nvPr>
            <p:ph type="ftr" sz="quarter" idx="2"/>
          </p:nvPr>
        </p:nvSpPr>
        <p:spPr>
          <a:xfrm>
            <a:off x="0" y="8829968"/>
            <a:ext cx="2971800" cy="466434"/>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6434"/>
          </a:xfrm>
          <a:prstGeom prst="rect">
            <a:avLst/>
          </a:prstGeom>
        </p:spPr>
        <p:txBody>
          <a:bodyPr vert="horz" lIns="92830" tIns="46415" rIns="92830" bIns="46415" rtlCol="0" anchor="b"/>
          <a:lstStyle>
            <a:lvl1pPr algn="r">
              <a:defRPr sz="1200"/>
            </a:lvl1pPr>
          </a:lstStyle>
          <a:p>
            <a:fld id="{020FC5CB-7DDB-4BDA-95ED-4684FAFA8FD4}" type="slidenum">
              <a:rPr lang="en-US" smtClean="0"/>
              <a:t>‹#›</a:t>
            </a:fld>
            <a:endParaRPr lang="en-US"/>
          </a:p>
        </p:txBody>
      </p:sp>
    </p:spTree>
    <p:extLst>
      <p:ext uri="{BB962C8B-B14F-4D97-AF65-F5344CB8AC3E}">
        <p14:creationId xmlns:p14="http://schemas.microsoft.com/office/powerpoint/2010/main" val="2868736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5"/>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884613" y="0"/>
            <a:ext cx="2971800" cy="466435"/>
          </a:xfrm>
          <a:prstGeom prst="rect">
            <a:avLst/>
          </a:prstGeom>
        </p:spPr>
        <p:txBody>
          <a:bodyPr vert="horz" lIns="92830" tIns="46415" rIns="92830" bIns="46415" rtlCol="0"/>
          <a:lstStyle>
            <a:lvl1pPr algn="r">
              <a:defRPr sz="1200"/>
            </a:lvl1pPr>
          </a:lstStyle>
          <a:p>
            <a:fld id="{03CAB8EA-9017-4508-A7C7-09CF85941E1B}" type="datetimeFigureOut">
              <a:rPr lang="en-US" smtClean="0"/>
              <a:t>10/21/2018</a:t>
            </a:fld>
            <a:endParaRPr lang="en-US"/>
          </a:p>
        </p:txBody>
      </p:sp>
      <p:sp>
        <p:nvSpPr>
          <p:cNvPr id="4" name="Slide Image Placeholder 3"/>
          <p:cNvSpPr>
            <a:spLocks noGrp="1" noRot="1" noChangeAspect="1"/>
          </p:cNvSpPr>
          <p:nvPr>
            <p:ph type="sldImg" idx="2"/>
          </p:nvPr>
        </p:nvSpPr>
        <p:spPr>
          <a:xfrm>
            <a:off x="639763" y="1162050"/>
            <a:ext cx="5578475" cy="3138488"/>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685800" y="4473893"/>
            <a:ext cx="5486400" cy="3660458"/>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71800" cy="46643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8"/>
            <a:ext cx="2971800" cy="466434"/>
          </a:xfrm>
          <a:prstGeom prst="rect">
            <a:avLst/>
          </a:prstGeom>
        </p:spPr>
        <p:txBody>
          <a:bodyPr vert="horz" lIns="92830" tIns="46415" rIns="92830" bIns="46415" rtlCol="0" anchor="b"/>
          <a:lstStyle>
            <a:lvl1pPr algn="r">
              <a:defRPr sz="1200"/>
            </a:lvl1pPr>
          </a:lstStyle>
          <a:p>
            <a:fld id="{B9D2F736-453C-410B-B027-471C750A7E4A}" type="slidenum">
              <a:rPr lang="en-US" smtClean="0"/>
              <a:t>‹#›</a:t>
            </a:fld>
            <a:endParaRPr lang="en-US"/>
          </a:p>
        </p:txBody>
      </p:sp>
    </p:spTree>
    <p:extLst>
      <p:ext uri="{BB962C8B-B14F-4D97-AF65-F5344CB8AC3E}">
        <p14:creationId xmlns:p14="http://schemas.microsoft.com/office/powerpoint/2010/main" val="846615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C1A8CA6-3A25-4868-9D65-9899C291C1F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3091331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dirty="0"/>
              <a:t>SARS</a:t>
            </a:r>
            <a:r>
              <a:rPr lang="zh-CN" altLang="en-US" dirty="0"/>
              <a:t>。。。</a:t>
            </a:r>
            <a:endParaRPr lang="en-US" altLang="zh-CN" dirty="0"/>
          </a:p>
          <a:p>
            <a:endParaRPr lang="en-US" dirty="0"/>
          </a:p>
          <a:p>
            <a:r>
              <a:rPr lang="zh-TW" altLang="en-US" dirty="0"/>
              <a:t>耶穌聽見就說、這病不至於死、乃是為　神的榮耀、叫　神的兒子因此得榮耀。 </a:t>
            </a:r>
            <a:r>
              <a:rPr lang="en-US" altLang="zh-TW" dirty="0"/>
              <a:t>(Jn. </a:t>
            </a:r>
            <a:r>
              <a:rPr lang="en-US" altLang="zh-TW"/>
              <a:t>11:4 CU5)</a:t>
            </a:r>
            <a:endParaRPr lang="en-US" dirty="0"/>
          </a:p>
        </p:txBody>
      </p:sp>
      <p:sp>
        <p:nvSpPr>
          <p:cNvPr id="4" name="Slide Number Placeholder 3"/>
          <p:cNvSpPr>
            <a:spLocks noGrp="1"/>
          </p:cNvSpPr>
          <p:nvPr>
            <p:ph type="sldNum" sz="quarter" idx="10"/>
          </p:nvPr>
        </p:nvSpPr>
        <p:spPr/>
        <p:txBody>
          <a:bodyPr/>
          <a:lstStyle/>
          <a:p>
            <a:fld id="{B9D2F736-453C-410B-B027-471C750A7E4A}"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013611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9D2F736-453C-410B-B027-471C750A7E4A}" type="slidenum">
              <a:rPr lang="en-US" smtClean="0"/>
              <a:t>13</a:t>
            </a:fld>
            <a:endParaRPr lang="en-US"/>
          </a:p>
        </p:txBody>
      </p:sp>
    </p:spTree>
    <p:extLst>
      <p:ext uri="{BB962C8B-B14F-4D97-AF65-F5344CB8AC3E}">
        <p14:creationId xmlns:p14="http://schemas.microsoft.com/office/powerpoint/2010/main" val="2255590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2018 10 21 </a:t>
            </a:r>
            <a:endParaRPr lang="en-US" dirty="0"/>
          </a:p>
        </p:txBody>
      </p:sp>
      <p:sp>
        <p:nvSpPr>
          <p:cNvPr id="5" name="Footer Placeholder 4"/>
          <p:cNvSpPr>
            <a:spLocks noGrp="1"/>
          </p:cNvSpPr>
          <p:nvPr>
            <p:ph type="ftr" sz="quarter" idx="11"/>
          </p:nvPr>
        </p:nvSpPr>
        <p:spPr/>
        <p:txBody>
          <a:bodyPr/>
          <a:lstStyle/>
          <a:p>
            <a:r>
              <a:rPr lang="en-US"/>
              <a:t>CCCC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1125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2018 10 21 </a:t>
            </a:r>
            <a:endParaRPr lang="en-US" dirty="0"/>
          </a:p>
        </p:txBody>
      </p:sp>
      <p:sp>
        <p:nvSpPr>
          <p:cNvPr id="5" name="Footer Placeholder 4"/>
          <p:cNvSpPr>
            <a:spLocks noGrp="1"/>
          </p:cNvSpPr>
          <p:nvPr>
            <p:ph type="ftr" sz="quarter" idx="11"/>
          </p:nvPr>
        </p:nvSpPr>
        <p:spPr/>
        <p:txBody>
          <a:bodyPr/>
          <a:lstStyle/>
          <a:p>
            <a:r>
              <a:rPr lang="en-US"/>
              <a:t>CCCC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71936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2018 10 21 </a:t>
            </a:r>
            <a:endParaRPr lang="en-US" dirty="0"/>
          </a:p>
        </p:txBody>
      </p:sp>
      <p:sp>
        <p:nvSpPr>
          <p:cNvPr id="5" name="Footer Placeholder 4"/>
          <p:cNvSpPr>
            <a:spLocks noGrp="1"/>
          </p:cNvSpPr>
          <p:nvPr>
            <p:ph type="ftr" sz="quarter" idx="11"/>
          </p:nvPr>
        </p:nvSpPr>
        <p:spPr/>
        <p:txBody>
          <a:bodyPr/>
          <a:lstStyle/>
          <a:p>
            <a:r>
              <a:rPr lang="en-US"/>
              <a:t>CCCC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792941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4206012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2522099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2820263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537777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8" name="Footer Placeholder 7"/>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1301118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4" name="Footer Placeholder 3"/>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13245407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3" name="Footer Placeholder 2"/>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40008925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317096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2018 10 21 </a:t>
            </a:r>
            <a:endParaRPr lang="en-US" dirty="0"/>
          </a:p>
        </p:txBody>
      </p:sp>
      <p:sp>
        <p:nvSpPr>
          <p:cNvPr id="5" name="Footer Placeholder 4"/>
          <p:cNvSpPr>
            <a:spLocks noGrp="1"/>
          </p:cNvSpPr>
          <p:nvPr>
            <p:ph type="ftr" sz="quarter" idx="11"/>
          </p:nvPr>
        </p:nvSpPr>
        <p:spPr/>
        <p:txBody>
          <a:bodyPr/>
          <a:lstStyle/>
          <a:p>
            <a:r>
              <a:rPr lang="en-US"/>
              <a:t>CCCC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718044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11568682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32923441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9881931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363072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6622274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1976687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2198247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33725097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31719692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4004015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2018 10 21 </a:t>
            </a:r>
            <a:endParaRPr lang="en-US" dirty="0"/>
          </a:p>
        </p:txBody>
      </p:sp>
      <p:sp>
        <p:nvSpPr>
          <p:cNvPr id="5" name="Footer Placeholder 4"/>
          <p:cNvSpPr>
            <a:spLocks noGrp="1"/>
          </p:cNvSpPr>
          <p:nvPr>
            <p:ph type="ftr" sz="quarter" idx="11"/>
          </p:nvPr>
        </p:nvSpPr>
        <p:spPr/>
        <p:txBody>
          <a:bodyPr/>
          <a:lstStyle/>
          <a:p>
            <a:r>
              <a:rPr lang="en-US"/>
              <a:t>CCCC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27330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11001522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23899926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8" name="Footer Placeholder 7"/>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38346086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4" name="Footer Placeholder 3"/>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28773068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3" name="Footer Placeholder 2"/>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138962796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21441705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1409329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27923369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3152447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424700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2018 10 21 </a:t>
            </a:r>
            <a:endParaRPr lang="en-US" dirty="0"/>
          </a:p>
        </p:txBody>
      </p:sp>
      <p:sp>
        <p:nvSpPr>
          <p:cNvPr id="6" name="Footer Placeholder 5"/>
          <p:cNvSpPr>
            <a:spLocks noGrp="1"/>
          </p:cNvSpPr>
          <p:nvPr>
            <p:ph type="ftr" sz="quarter" idx="11"/>
          </p:nvPr>
        </p:nvSpPr>
        <p:spPr/>
        <p:txBody>
          <a:bodyPr/>
          <a:lstStyle/>
          <a:p>
            <a:r>
              <a:rPr lang="en-US"/>
              <a:t>CCCC</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060419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66755108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6" name="Footer Placeholder 5"/>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30260378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27813533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a:t>
            </a:fld>
            <a:endParaRPr lang="en-US" dirty="0">
              <a:solidFill>
                <a:srgbClr val="40BAD2"/>
              </a:solidFill>
            </a:endParaRPr>
          </a:p>
        </p:txBody>
      </p:sp>
    </p:spTree>
    <p:extLst>
      <p:ext uri="{BB962C8B-B14F-4D97-AF65-F5344CB8AC3E}">
        <p14:creationId xmlns:p14="http://schemas.microsoft.com/office/powerpoint/2010/main" val="2764584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2018 10 21 </a:t>
            </a:r>
            <a:endParaRPr lang="en-US" dirty="0"/>
          </a:p>
        </p:txBody>
      </p:sp>
      <p:sp>
        <p:nvSpPr>
          <p:cNvPr id="8" name="Footer Placeholder 7"/>
          <p:cNvSpPr>
            <a:spLocks noGrp="1"/>
          </p:cNvSpPr>
          <p:nvPr>
            <p:ph type="ftr" sz="quarter" idx="11"/>
          </p:nvPr>
        </p:nvSpPr>
        <p:spPr/>
        <p:txBody>
          <a:bodyPr/>
          <a:lstStyle/>
          <a:p>
            <a:r>
              <a:rPr lang="en-US"/>
              <a:t>CCCC</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9363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2018 10 21 </a:t>
            </a:r>
            <a:endParaRPr lang="en-US" dirty="0"/>
          </a:p>
        </p:txBody>
      </p:sp>
      <p:sp>
        <p:nvSpPr>
          <p:cNvPr id="4" name="Footer Placeholder 3"/>
          <p:cNvSpPr>
            <a:spLocks noGrp="1"/>
          </p:cNvSpPr>
          <p:nvPr>
            <p:ph type="ftr" sz="quarter" idx="11"/>
          </p:nvPr>
        </p:nvSpPr>
        <p:spPr/>
        <p:txBody>
          <a:bodyPr/>
          <a:lstStyle/>
          <a:p>
            <a:r>
              <a:rPr lang="en-US"/>
              <a:t>CCCC</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1129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t>2018 10 21 </a:t>
            </a:r>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CCCC</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39251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a:t>2018 10 21 </a:t>
            </a:r>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solidFill>
                  <a:srgbClr val="514949"/>
                </a:solidFill>
              </a:rPr>
              <a:t>CCCC</a:t>
            </a:r>
            <a:endParaRPr lang="en-US" dirty="0">
              <a:solidFill>
                <a:srgbClr val="514949"/>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solidFill>
                  <a:srgbClr val="514949"/>
                </a:solidFill>
              </a:rPr>
              <a:pPr/>
              <a:t>‹#›</a:t>
            </a:fld>
            <a:endParaRPr lang="en-US" dirty="0">
              <a:solidFill>
                <a:srgbClr val="514949"/>
              </a:solidFill>
            </a:endParaRPr>
          </a:p>
        </p:txBody>
      </p:sp>
    </p:spTree>
    <p:extLst>
      <p:ext uri="{BB962C8B-B14F-4D97-AF65-F5344CB8AC3E}">
        <p14:creationId xmlns:p14="http://schemas.microsoft.com/office/powerpoint/2010/main" val="2096288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2018 10 21 </a:t>
            </a:r>
            <a:endParaRPr lang="en-US" dirty="0"/>
          </a:p>
        </p:txBody>
      </p:sp>
      <p:sp>
        <p:nvSpPr>
          <p:cNvPr id="6" name="Footer Placeholder 5"/>
          <p:cNvSpPr>
            <a:spLocks noGrp="1"/>
          </p:cNvSpPr>
          <p:nvPr>
            <p:ph type="ftr" sz="quarter" idx="11"/>
          </p:nvPr>
        </p:nvSpPr>
        <p:spPr/>
        <p:txBody>
          <a:bodyPr/>
          <a:lstStyle/>
          <a:p>
            <a:r>
              <a:rPr lang="en-US"/>
              <a:t>CCCC</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36631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theme" Target="../theme/theme3.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US"/>
              <a:t>2018 10 21 </a:t>
            </a:r>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CCCC</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753570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solidFill>
                  <a:prstClr val="black">
                    <a:tint val="75000"/>
                  </a:prstClr>
                </a:solidFill>
              </a:rPr>
              <a:t>2018 10 21 </a:t>
            </a:r>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solidFill>
                  <a:prstClr val="black">
                    <a:tint val="75000"/>
                  </a:prstClr>
                </a:solidFill>
              </a:rPr>
              <a:t>CCCC</a:t>
            </a:r>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8673050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solidFill>
                  <a:prstClr val="black">
                    <a:tint val="75000"/>
                  </a:prstClr>
                </a:solidFill>
              </a:rPr>
              <a:t>2018 10 21 </a:t>
            </a:r>
            <a:endParaRPr lang="en-US" dirty="0">
              <a:solidFill>
                <a:prstClr val="black">
                  <a:tint val="75000"/>
                </a:prstClr>
              </a:solidFill>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solidFill>
                  <a:prstClr val="black">
                    <a:tint val="75000"/>
                  </a:prstClr>
                </a:solidFill>
              </a:rPr>
              <a:t>CCCC</a:t>
            </a:r>
            <a:endParaRPr lang="en-US" dirty="0">
              <a:solidFill>
                <a:prstClr val="black">
                  <a:tint val="75000"/>
                </a:prstClr>
              </a:solidFill>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69804207"/>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9.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1378153" cy="4298623"/>
          </a:xfrm>
        </p:spPr>
        <p:txBody>
          <a:bodyPr anchor="ctr">
            <a:normAutofit fontScale="90000"/>
          </a:bodyPr>
          <a:lstStyle/>
          <a:p>
            <a:pPr algn="r"/>
            <a:r>
              <a:rPr lang="zh-CN" altLang="en-US" b="1" dirty="0">
                <a:latin typeface="STCaiyun" panose="02010800040101010101" pitchFamily="2" charset="-122"/>
                <a:ea typeface="STCaiyun" panose="02010800040101010101" pitchFamily="2" charset="-122"/>
              </a:rPr>
              <a:t>让我们来</a:t>
            </a:r>
            <a:r>
              <a:rPr lang="zh-CN" altLang="en-US" b="1" dirty="0">
                <a:solidFill>
                  <a:srgbClr val="FF0000"/>
                </a:solidFill>
                <a:latin typeface="STCaiyun" panose="02010800040101010101" pitchFamily="2" charset="-122"/>
                <a:ea typeface="STCaiyun" panose="02010800040101010101" pitchFamily="2" charset="-122"/>
              </a:rPr>
              <a:t>一起</a:t>
            </a:r>
            <a:r>
              <a:rPr lang="zh-CN" altLang="en-US" b="1" dirty="0">
                <a:latin typeface="STCaiyun" panose="02010800040101010101" pitchFamily="2" charset="-122"/>
                <a:ea typeface="STCaiyun" panose="02010800040101010101" pitchFamily="2" charset="-122"/>
              </a:rPr>
              <a:t>齐心建立</a:t>
            </a:r>
            <a:br>
              <a:rPr lang="en-US" altLang="zh-CN" b="1" dirty="0">
                <a:latin typeface="STCaiyun" panose="02010800040101010101" pitchFamily="2" charset="-122"/>
                <a:ea typeface="STCaiyun" panose="02010800040101010101" pitchFamily="2" charset="-122"/>
              </a:rPr>
            </a:br>
            <a:r>
              <a:rPr lang="en-US" altLang="zh-CN" b="1" dirty="0">
                <a:latin typeface="STCaiyun" panose="02010800040101010101" pitchFamily="2" charset="-122"/>
                <a:ea typeface="STCaiyun" panose="02010800040101010101" pitchFamily="2" charset="-122"/>
              </a:rPr>
              <a:t> </a:t>
            </a:r>
            <a:br>
              <a:rPr lang="en-US" altLang="zh-CN" sz="2700" b="1" dirty="0">
                <a:latin typeface="STCaiyun" panose="02010800040101010101" pitchFamily="2" charset="-122"/>
                <a:ea typeface="STCaiyun" panose="02010800040101010101" pitchFamily="2" charset="-122"/>
              </a:rPr>
            </a:br>
            <a:r>
              <a:rPr lang="zh-CN" altLang="en-US" b="1" dirty="0">
                <a:latin typeface="STCaiyun" panose="02010800040101010101" pitchFamily="2" charset="-122"/>
                <a:ea typeface="STCaiyun" panose="02010800040101010101" pitchFamily="2" charset="-122"/>
              </a:rPr>
              <a:t>你的丰富人生</a:t>
            </a:r>
            <a:br>
              <a:rPr lang="en-US" altLang="zh-CN" sz="6600" b="1" dirty="0">
                <a:latin typeface="STCaiyun" panose="02010800040101010101" pitchFamily="2" charset="-122"/>
                <a:ea typeface="STCaiyun" panose="02010800040101010101" pitchFamily="2" charset="-122"/>
              </a:rPr>
            </a:br>
            <a:br>
              <a:rPr lang="en-US" altLang="zh-CN" sz="2700" b="1" dirty="0">
                <a:latin typeface="STCaiyun" panose="02010800040101010101" pitchFamily="2" charset="-122"/>
                <a:ea typeface="STCaiyun" panose="02010800040101010101" pitchFamily="2" charset="-122"/>
              </a:rPr>
            </a:br>
            <a:r>
              <a:rPr lang="en-US" altLang="zh-CN" sz="6700" b="1" dirty="0">
                <a:solidFill>
                  <a:srgbClr val="002060"/>
                </a:solidFill>
                <a:latin typeface="Arial Rounded MT Bold" panose="020F0704030504030204" pitchFamily="34" charset="0"/>
                <a:ea typeface="STCaiyun" panose="02010800040101010101" pitchFamily="2" charset="-122"/>
              </a:rPr>
              <a:t>Let’s Build Your Life of Abundance </a:t>
            </a:r>
            <a:r>
              <a:rPr lang="en-US" altLang="zh-CN" sz="6700" b="1" dirty="0">
                <a:solidFill>
                  <a:srgbClr val="FF0000"/>
                </a:solidFill>
                <a:latin typeface="Arial Rounded MT Bold" panose="020F0704030504030204" pitchFamily="34" charset="0"/>
                <a:ea typeface="STCaiyun" panose="02010800040101010101" pitchFamily="2" charset="-122"/>
              </a:rPr>
              <a:t>Together</a:t>
            </a:r>
            <a:endParaRPr lang="en-US" sz="5100" b="1" dirty="0">
              <a:solidFill>
                <a:srgbClr val="FF0000"/>
              </a:solidFill>
              <a:latin typeface="Arial Rounded MT Bold" panose="020F0704030504030204" pitchFamily="34" charset="0"/>
            </a:endParaRPr>
          </a:p>
        </p:txBody>
      </p:sp>
      <p:sp>
        <p:nvSpPr>
          <p:cNvPr id="3" name="Subtitle 2"/>
          <p:cNvSpPr>
            <a:spLocks noGrp="1"/>
          </p:cNvSpPr>
          <p:nvPr>
            <p:ph type="subTitle" idx="1"/>
          </p:nvPr>
        </p:nvSpPr>
        <p:spPr>
          <a:xfrm>
            <a:off x="951369" y="4916538"/>
            <a:ext cx="10534388" cy="1143000"/>
          </a:xfrm>
        </p:spPr>
        <p:txBody>
          <a:bodyPr anchor="ctr">
            <a:noAutofit/>
          </a:bodyPr>
          <a:lstStyle/>
          <a:p>
            <a:pPr algn="r"/>
            <a:r>
              <a:rPr lang="zh-TW" altLang="en-US" sz="4400" dirty="0">
                <a:solidFill>
                  <a:srgbClr val="0070C0"/>
                </a:solidFill>
                <a:latin typeface="LiSu" panose="02010509060101010101" pitchFamily="49" charset="-122"/>
                <a:ea typeface="LiSu" panose="02010509060101010101" pitchFamily="49" charset="-122"/>
              </a:rPr>
              <a:t>谷心鎮華人基督教會</a:t>
            </a:r>
            <a:r>
              <a:rPr lang="zh-CN" altLang="en-US" sz="4400" dirty="0">
                <a:solidFill>
                  <a:srgbClr val="0070C0"/>
                </a:solidFill>
                <a:latin typeface="LiSu" panose="02010509060101010101" pitchFamily="49" charset="-122"/>
                <a:ea typeface="LiSu" panose="02010509060101010101" pitchFamily="49" charset="-122"/>
              </a:rPr>
              <a:t>歡迎你來</a:t>
            </a:r>
            <a:r>
              <a:rPr lang="zh-CN" altLang="en-US" sz="4400" dirty="0">
                <a:solidFill>
                  <a:srgbClr val="C00000"/>
                </a:solidFill>
                <a:latin typeface="LiSu" panose="02010509060101010101" pitchFamily="49" charset="-122"/>
                <a:ea typeface="LiSu" panose="02010509060101010101" pitchFamily="49" charset="-122"/>
              </a:rPr>
              <a:t>同心</a:t>
            </a:r>
            <a:r>
              <a:rPr lang="zh-CN" altLang="en-US" sz="4400" dirty="0">
                <a:solidFill>
                  <a:srgbClr val="0070C0"/>
                </a:solidFill>
                <a:latin typeface="LiSu" panose="02010509060101010101" pitchFamily="49" charset="-122"/>
                <a:ea typeface="LiSu" panose="02010509060101010101" pitchFamily="49" charset="-122"/>
              </a:rPr>
              <a:t>打造</a:t>
            </a:r>
            <a:r>
              <a:rPr lang="en-US" altLang="zh-CN" sz="4400" dirty="0">
                <a:solidFill>
                  <a:srgbClr val="0070C0"/>
                </a:solidFill>
                <a:latin typeface="LiSu" panose="02010509060101010101" pitchFamily="49" charset="-122"/>
                <a:ea typeface="LiSu" panose="02010509060101010101" pitchFamily="49" charset="-122"/>
              </a:rPr>
              <a:t>!</a:t>
            </a:r>
          </a:p>
          <a:p>
            <a:pPr algn="r"/>
            <a:r>
              <a:rPr lang="en-US" altLang="zh-CN" sz="4000" cap="none" dirty="0">
                <a:solidFill>
                  <a:srgbClr val="00B0F0"/>
                </a:solidFill>
                <a:latin typeface="Bahnschrift SemiBold Condensed" panose="020B0502040204020203" pitchFamily="34" charset="0"/>
                <a:ea typeface="LiSu" panose="02010509060101010101" pitchFamily="49" charset="-122"/>
              </a:rPr>
              <a:t>CCCC Welcome You Come &amp; Build </a:t>
            </a:r>
            <a:r>
              <a:rPr lang="en-US" altLang="zh-CN" sz="4000" cap="none" dirty="0">
                <a:solidFill>
                  <a:srgbClr val="C00000"/>
                </a:solidFill>
                <a:latin typeface="Bahnschrift SemiBold Condensed" panose="020B0502040204020203" pitchFamily="34" charset="0"/>
                <a:ea typeface="LiSu" panose="02010509060101010101" pitchFamily="49" charset="-122"/>
              </a:rPr>
              <a:t>in Oneness</a:t>
            </a:r>
          </a:p>
        </p:txBody>
      </p:sp>
      <p:sp>
        <p:nvSpPr>
          <p:cNvPr id="4" name="Date Placeholder 3"/>
          <p:cNvSpPr>
            <a:spLocks noGrp="1"/>
          </p:cNvSpPr>
          <p:nvPr>
            <p:ph type="dt" sz="half" idx="10"/>
          </p:nvPr>
        </p:nvSpPr>
        <p:spPr/>
        <p:txBody>
          <a:bodyPr/>
          <a:lstStyle/>
          <a:p>
            <a:r>
              <a:rPr lang="en-US"/>
              <a:t>2018 10 21 </a:t>
            </a:r>
            <a:endParaRPr lang="en-US" dirty="0"/>
          </a:p>
        </p:txBody>
      </p:sp>
      <p:sp>
        <p:nvSpPr>
          <p:cNvPr id="5" name="Footer Placeholder 4"/>
          <p:cNvSpPr>
            <a:spLocks noGrp="1"/>
          </p:cNvSpPr>
          <p:nvPr>
            <p:ph type="ftr" sz="quarter" idx="11"/>
          </p:nvPr>
        </p:nvSpPr>
        <p:spPr/>
        <p:txBody>
          <a:bodyPr/>
          <a:lstStyle/>
          <a:p>
            <a:r>
              <a:rPr lang="en-US"/>
              <a:t>CCCC</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1</a:t>
            </a:fld>
            <a:endParaRPr lang="en-US" dirty="0"/>
          </a:p>
        </p:txBody>
      </p:sp>
    </p:spTree>
    <p:custDataLst>
      <p:tags r:id="rId1"/>
    </p:custDataLst>
    <p:extLst>
      <p:ext uri="{BB962C8B-B14F-4D97-AF65-F5344CB8AC3E}">
        <p14:creationId xmlns:p14="http://schemas.microsoft.com/office/powerpoint/2010/main" val="116700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3000"/>
                                        <p:tgtEl>
                                          <p:spTgt spid="3">
                                            <p:txEl>
                                              <p:pRg st="0" end="0"/>
                                            </p:txEl>
                                          </p:spTgt>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3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000" y="256465"/>
            <a:ext cx="8911687" cy="1280890"/>
          </a:xfrm>
        </p:spPr>
        <p:txBody>
          <a:bodyPr anchor="ctr">
            <a:normAutofit/>
          </a:bodyPr>
          <a:lstStyle/>
          <a:p>
            <a:r>
              <a:rPr lang="zh-CN" altLang="en-US" sz="5400" b="1" dirty="0"/>
              <a:t>死亡</a:t>
            </a:r>
            <a:r>
              <a:rPr lang="en-US" altLang="zh-CN" sz="4400" b="1" dirty="0"/>
              <a:t>	</a:t>
            </a:r>
            <a:r>
              <a:rPr lang="en-US" sz="4800" b="1" dirty="0">
                <a:solidFill>
                  <a:srgbClr val="0070C0"/>
                </a:solidFill>
                <a:latin typeface="Arial Rounded MT Bold" panose="020F0704030504030204" pitchFamily="34" charset="0"/>
              </a:rPr>
              <a:t>Death</a:t>
            </a:r>
          </a:p>
        </p:txBody>
      </p:sp>
      <p:sp>
        <p:nvSpPr>
          <p:cNvPr id="3" name="Content Placeholder 2"/>
          <p:cNvSpPr>
            <a:spLocks noGrp="1"/>
          </p:cNvSpPr>
          <p:nvPr>
            <p:ph idx="1"/>
          </p:nvPr>
        </p:nvSpPr>
        <p:spPr>
          <a:xfrm>
            <a:off x="2026763" y="1677971"/>
            <a:ext cx="10165237" cy="5180029"/>
          </a:xfrm>
        </p:spPr>
        <p:txBody>
          <a:bodyPr>
            <a:normAutofit fontScale="92500"/>
          </a:bodyPr>
          <a:lstStyle/>
          <a:p>
            <a:r>
              <a:rPr lang="en-US" sz="2800" dirty="0"/>
              <a:t> The End Point of Intern Life, Also Start Point of </a:t>
            </a:r>
            <a:r>
              <a:rPr lang="en-US" altLang="zh-CN" sz="2800" dirty="0"/>
              <a:t>Eternity</a:t>
            </a:r>
            <a:r>
              <a:rPr lang="en-US" sz="2800" dirty="0"/>
              <a:t>.</a:t>
            </a:r>
          </a:p>
          <a:p>
            <a:pPr marL="0" indent="0">
              <a:buNone/>
            </a:pPr>
            <a:r>
              <a:rPr lang="en-US" sz="2800" dirty="0"/>
              <a:t>     </a:t>
            </a:r>
            <a:r>
              <a:rPr lang="zh-CN" altLang="en-US" sz="2800" dirty="0">
                <a:solidFill>
                  <a:srgbClr val="0070C0"/>
                </a:solidFill>
              </a:rPr>
              <a:t>死是个实习生生命的终点</a:t>
            </a:r>
            <a:r>
              <a:rPr lang="en-US" altLang="zh-CN" sz="2800" dirty="0">
                <a:solidFill>
                  <a:srgbClr val="0070C0"/>
                </a:solidFill>
              </a:rPr>
              <a:t>, </a:t>
            </a:r>
            <a:r>
              <a:rPr lang="zh-CN" altLang="en-US" sz="2800" dirty="0">
                <a:solidFill>
                  <a:srgbClr val="0070C0"/>
                </a:solidFill>
              </a:rPr>
              <a:t>但也是接下来永生的起点。</a:t>
            </a:r>
            <a:endParaRPr lang="en-US" sz="2800" dirty="0">
              <a:solidFill>
                <a:srgbClr val="0070C0"/>
              </a:solidFill>
            </a:endParaRPr>
          </a:p>
          <a:p>
            <a:pPr marL="0" indent="0">
              <a:buNone/>
            </a:pPr>
            <a:endParaRPr lang="en-US" sz="800" dirty="0">
              <a:solidFill>
                <a:prstClr val="black">
                  <a:lumMod val="75000"/>
                  <a:lumOff val="25000"/>
                </a:prstClr>
              </a:solidFill>
            </a:endParaRPr>
          </a:p>
          <a:p>
            <a:r>
              <a:rPr lang="en-US" sz="2800" dirty="0">
                <a:solidFill>
                  <a:prstClr val="black">
                    <a:lumMod val="75000"/>
                    <a:lumOff val="25000"/>
                  </a:prstClr>
                </a:solidFill>
              </a:rPr>
              <a:t> The First Death is Overcame, by Christ’s Resurrection.</a:t>
            </a:r>
          </a:p>
          <a:p>
            <a:pPr marL="0" indent="0">
              <a:buNone/>
            </a:pPr>
            <a:r>
              <a:rPr lang="en-US" sz="2800" dirty="0">
                <a:solidFill>
                  <a:prstClr val="black">
                    <a:lumMod val="75000"/>
                    <a:lumOff val="25000"/>
                  </a:prstClr>
                </a:solidFill>
              </a:rPr>
              <a:t>    </a:t>
            </a:r>
            <a:r>
              <a:rPr lang="zh-CN" altLang="en-US" sz="2800" dirty="0">
                <a:solidFill>
                  <a:srgbClr val="0070C0"/>
                </a:solidFill>
              </a:rPr>
              <a:t>第一次的死亡己経被基督的复活胜过了。</a:t>
            </a:r>
            <a:endParaRPr lang="en-US" altLang="zh-CN" sz="2800" dirty="0">
              <a:solidFill>
                <a:srgbClr val="0070C0"/>
              </a:solidFill>
            </a:endParaRPr>
          </a:p>
          <a:p>
            <a:pPr marL="0" indent="0">
              <a:buNone/>
            </a:pPr>
            <a:endParaRPr lang="en-US" sz="800" dirty="0">
              <a:solidFill>
                <a:prstClr val="black">
                  <a:lumMod val="75000"/>
                  <a:lumOff val="25000"/>
                </a:prstClr>
              </a:solidFill>
            </a:endParaRPr>
          </a:p>
          <a:p>
            <a:r>
              <a:rPr lang="en-US" sz="2800" dirty="0">
                <a:solidFill>
                  <a:prstClr val="black">
                    <a:lumMod val="75000"/>
                    <a:lumOff val="25000"/>
                  </a:prstClr>
                </a:solidFill>
              </a:rPr>
              <a:t> </a:t>
            </a:r>
            <a:r>
              <a:rPr lang="en-US" sz="3000" dirty="0">
                <a:solidFill>
                  <a:prstClr val="black">
                    <a:lumMod val="75000"/>
                    <a:lumOff val="25000"/>
                  </a:prstClr>
                </a:solidFill>
              </a:rPr>
              <a:t>Face First Death with no Fear, But with Readiness.</a:t>
            </a:r>
          </a:p>
          <a:p>
            <a:pPr marL="0" indent="0">
              <a:buNone/>
            </a:pPr>
            <a:r>
              <a:rPr lang="en-US" sz="3000" dirty="0">
                <a:solidFill>
                  <a:prstClr val="black">
                    <a:lumMod val="75000"/>
                    <a:lumOff val="25000"/>
                  </a:prstClr>
                </a:solidFill>
              </a:rPr>
              <a:t>     </a:t>
            </a:r>
            <a:r>
              <a:rPr lang="zh-CN" altLang="en-US" sz="3000" dirty="0">
                <a:solidFill>
                  <a:srgbClr val="0070C0"/>
                </a:solidFill>
              </a:rPr>
              <a:t>面对第一次死亡没有恐惧</a:t>
            </a:r>
            <a:r>
              <a:rPr lang="en-US" altLang="zh-CN" sz="3000" dirty="0">
                <a:solidFill>
                  <a:srgbClr val="0070C0"/>
                </a:solidFill>
              </a:rPr>
              <a:t>, </a:t>
            </a:r>
            <a:r>
              <a:rPr lang="zh-CN" altLang="en-US" sz="3000" dirty="0">
                <a:solidFill>
                  <a:srgbClr val="0070C0"/>
                </a:solidFill>
              </a:rPr>
              <a:t>只有准备就绪。</a:t>
            </a:r>
            <a:endParaRPr lang="en-US" altLang="zh-CN" sz="3000" dirty="0">
              <a:solidFill>
                <a:srgbClr val="0070C0"/>
              </a:solidFill>
            </a:endParaRPr>
          </a:p>
          <a:p>
            <a:pPr marL="0" indent="0">
              <a:buNone/>
            </a:pPr>
            <a:endParaRPr lang="en-US" sz="800" dirty="0">
              <a:solidFill>
                <a:prstClr val="black">
                  <a:lumMod val="75000"/>
                  <a:lumOff val="25000"/>
                </a:prstClr>
              </a:solidFill>
            </a:endParaRPr>
          </a:p>
          <a:p>
            <a:r>
              <a:rPr lang="en-US" sz="3000" dirty="0">
                <a:solidFill>
                  <a:prstClr val="black">
                    <a:lumMod val="75000"/>
                    <a:lumOff val="25000"/>
                  </a:prstClr>
                </a:solidFill>
              </a:rPr>
              <a:t> Those Ready to Die, Are Ready to Live, Free From Fear.</a:t>
            </a:r>
          </a:p>
          <a:p>
            <a:pPr marL="0" indent="0">
              <a:buNone/>
            </a:pPr>
            <a:r>
              <a:rPr lang="en-US" sz="3000" dirty="0">
                <a:solidFill>
                  <a:srgbClr val="0070C0"/>
                </a:solidFill>
              </a:rPr>
              <a:t>     </a:t>
            </a:r>
            <a:r>
              <a:rPr lang="zh-CN" altLang="en-US" sz="3000" dirty="0">
                <a:solidFill>
                  <a:srgbClr val="0070C0"/>
                </a:solidFill>
              </a:rPr>
              <a:t>那些准备好死去的人</a:t>
            </a:r>
            <a:r>
              <a:rPr lang="en-US" altLang="zh-CN" sz="3000" dirty="0">
                <a:solidFill>
                  <a:srgbClr val="0070C0"/>
                </a:solidFill>
              </a:rPr>
              <a:t>, </a:t>
            </a:r>
            <a:r>
              <a:rPr lang="zh-CN" altLang="en-US" sz="3000" dirty="0">
                <a:solidFill>
                  <a:srgbClr val="0070C0"/>
                </a:solidFill>
              </a:rPr>
              <a:t>实际上才可以没有惧怕地自由的活著。</a:t>
            </a:r>
            <a:endParaRPr lang="en-US" sz="3000" dirty="0">
              <a:solidFill>
                <a:srgbClr val="0070C0"/>
              </a:solidFill>
            </a:endParaRPr>
          </a:p>
        </p:txBody>
      </p:sp>
      <p:sp>
        <p:nvSpPr>
          <p:cNvPr id="4" name="Date Placeholder 3"/>
          <p:cNvSpPr>
            <a:spLocks noGrp="1"/>
          </p:cNvSpPr>
          <p:nvPr>
            <p:ph type="dt" sz="half" idx="10"/>
          </p:nvPr>
        </p:nvSpPr>
        <p:spPr/>
        <p:txBody>
          <a:bodyPr/>
          <a:lstStyle/>
          <a:p>
            <a:r>
              <a:rPr lang="en-US" dirty="0">
                <a:solidFill>
                  <a:srgbClr val="000000">
                    <a:lumMod val="50000"/>
                    <a:lumOff val="50000"/>
                  </a:srgbClr>
                </a:solidFill>
              </a:rPr>
              <a:t>2018 10 21 </a:t>
            </a:r>
          </a:p>
        </p:txBody>
      </p:sp>
      <p:sp>
        <p:nvSpPr>
          <p:cNvPr id="5" name="Footer Placeholder 4"/>
          <p:cNvSpPr>
            <a:spLocks noGrp="1"/>
          </p:cNvSpPr>
          <p:nvPr>
            <p:ph type="ftr" sz="quarter" idx="11"/>
          </p:nvPr>
        </p:nvSpPr>
        <p:spPr>
          <a:xfrm>
            <a:off x="2626919" y="6135708"/>
            <a:ext cx="7619999" cy="365125"/>
          </a:xfrm>
        </p:spPr>
        <p:txBody>
          <a:bodyPr/>
          <a:lstStyle/>
          <a:p>
            <a:r>
              <a:rPr lang="en-US" dirty="0">
                <a:solidFill>
                  <a:srgbClr val="000000">
                    <a:lumMod val="50000"/>
                    <a:lumOff val="50000"/>
                  </a:srgbClr>
                </a:solidFill>
              </a:rPr>
              <a:t>CCCC</a:t>
            </a: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10</a:t>
            </a:fld>
            <a:endParaRPr lang="en-US" dirty="0">
              <a:solidFill>
                <a:srgbClr val="40BAD2"/>
              </a:solidFill>
            </a:endParaRPr>
          </a:p>
        </p:txBody>
      </p:sp>
    </p:spTree>
    <p:custDataLst>
      <p:tags r:id="rId1"/>
    </p:custDataLst>
    <p:extLst>
      <p:ext uri="{BB962C8B-B14F-4D97-AF65-F5344CB8AC3E}">
        <p14:creationId xmlns:p14="http://schemas.microsoft.com/office/powerpoint/2010/main" val="2482147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1000"/>
                                        <p:tgtEl>
                                          <p:spTgt spid="3">
                                            <p:txEl>
                                              <p:pRg st="7" end="7"/>
                                            </p:txEl>
                                          </p:spTgt>
                                        </p:tgtEl>
                                      </p:cBhvr>
                                    </p:animEffect>
                                    <p:anim calcmode="lin" valueType="num">
                                      <p:cBhvr>
                                        <p:cTn id="2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1000"/>
                                        <p:tgtEl>
                                          <p:spTgt spid="3">
                                            <p:txEl>
                                              <p:pRg st="9" end="9"/>
                                            </p:txEl>
                                          </p:spTgt>
                                        </p:tgtEl>
                                      </p:cBhvr>
                                    </p:animEffect>
                                    <p:anim calcmode="lin" valueType="num">
                                      <p:cBhvr>
                                        <p:cTn id="3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9" end="9"/>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1000"/>
                                        <p:tgtEl>
                                          <p:spTgt spid="3">
                                            <p:txEl>
                                              <p:pRg st="10" end="10"/>
                                            </p:txEl>
                                          </p:spTgt>
                                        </p:tgtEl>
                                      </p:cBhvr>
                                    </p:animEffect>
                                    <p:anim calcmode="lin" valueType="num">
                                      <p:cBhvr>
                                        <p:cTn id="37"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000" y="256465"/>
            <a:ext cx="8911687" cy="1280890"/>
          </a:xfrm>
        </p:spPr>
        <p:txBody>
          <a:bodyPr anchor="ctr">
            <a:normAutofit/>
          </a:bodyPr>
          <a:lstStyle/>
          <a:p>
            <a:r>
              <a:rPr lang="zh-CN" altLang="en-US" sz="5400" b="1" dirty="0"/>
              <a:t>死亡</a:t>
            </a:r>
            <a:r>
              <a:rPr lang="en-US" altLang="zh-CN" sz="4400" b="1" dirty="0"/>
              <a:t>	</a:t>
            </a:r>
            <a:r>
              <a:rPr lang="en-US" sz="4800" b="1" dirty="0">
                <a:solidFill>
                  <a:srgbClr val="0070C0"/>
                </a:solidFill>
                <a:latin typeface="Arial Rounded MT Bold" panose="020F0704030504030204" pitchFamily="34" charset="0"/>
              </a:rPr>
              <a:t>Death</a:t>
            </a:r>
          </a:p>
        </p:txBody>
      </p:sp>
      <p:sp>
        <p:nvSpPr>
          <p:cNvPr id="3" name="Content Placeholder 2"/>
          <p:cNvSpPr>
            <a:spLocks noGrp="1"/>
          </p:cNvSpPr>
          <p:nvPr>
            <p:ph idx="1"/>
          </p:nvPr>
        </p:nvSpPr>
        <p:spPr>
          <a:xfrm>
            <a:off x="2026763" y="1677971"/>
            <a:ext cx="10165237" cy="5180029"/>
          </a:xfrm>
        </p:spPr>
        <p:txBody>
          <a:bodyPr>
            <a:normAutofit fontScale="92500"/>
          </a:bodyPr>
          <a:lstStyle/>
          <a:p>
            <a:r>
              <a:rPr lang="en-US" sz="2800" dirty="0"/>
              <a:t> The End Point of Intern Life, Also Start Point of </a:t>
            </a:r>
            <a:r>
              <a:rPr lang="en-US" altLang="zh-CN" sz="2800" dirty="0"/>
              <a:t>Eternity</a:t>
            </a:r>
            <a:r>
              <a:rPr lang="en-US" sz="2800" dirty="0"/>
              <a:t>.</a:t>
            </a:r>
          </a:p>
          <a:p>
            <a:pPr marL="0" indent="0">
              <a:buNone/>
            </a:pPr>
            <a:r>
              <a:rPr lang="en-US" sz="2800" dirty="0"/>
              <a:t>     </a:t>
            </a:r>
            <a:r>
              <a:rPr lang="zh-CN" altLang="en-US" sz="2800" dirty="0">
                <a:solidFill>
                  <a:srgbClr val="0070C0"/>
                </a:solidFill>
              </a:rPr>
              <a:t>死是个实习生生命的终点</a:t>
            </a:r>
            <a:r>
              <a:rPr lang="en-US" altLang="zh-CN" sz="2800" dirty="0">
                <a:solidFill>
                  <a:srgbClr val="0070C0"/>
                </a:solidFill>
              </a:rPr>
              <a:t>, </a:t>
            </a:r>
            <a:r>
              <a:rPr lang="zh-CN" altLang="en-US" sz="2800" dirty="0">
                <a:solidFill>
                  <a:srgbClr val="0070C0"/>
                </a:solidFill>
              </a:rPr>
              <a:t>但也是接下来永生的起点。</a:t>
            </a:r>
            <a:endParaRPr lang="en-US" sz="2800" dirty="0">
              <a:solidFill>
                <a:srgbClr val="0070C0"/>
              </a:solidFill>
            </a:endParaRPr>
          </a:p>
          <a:p>
            <a:pPr marL="0" indent="0">
              <a:buNone/>
            </a:pPr>
            <a:endParaRPr lang="en-US" sz="800" dirty="0">
              <a:solidFill>
                <a:prstClr val="black">
                  <a:lumMod val="75000"/>
                  <a:lumOff val="25000"/>
                </a:prstClr>
              </a:solidFill>
            </a:endParaRPr>
          </a:p>
          <a:p>
            <a:r>
              <a:rPr lang="en-US" sz="2800" dirty="0">
                <a:solidFill>
                  <a:prstClr val="black">
                    <a:lumMod val="75000"/>
                    <a:lumOff val="25000"/>
                  </a:prstClr>
                </a:solidFill>
              </a:rPr>
              <a:t> The First Death is Overcame, by Christ’s Resurrection.</a:t>
            </a:r>
          </a:p>
          <a:p>
            <a:pPr marL="0" indent="0">
              <a:buNone/>
            </a:pPr>
            <a:r>
              <a:rPr lang="en-US" sz="2800" dirty="0">
                <a:solidFill>
                  <a:prstClr val="black">
                    <a:lumMod val="75000"/>
                    <a:lumOff val="25000"/>
                  </a:prstClr>
                </a:solidFill>
              </a:rPr>
              <a:t>    </a:t>
            </a:r>
            <a:r>
              <a:rPr lang="zh-CN" altLang="en-US" sz="2800" dirty="0">
                <a:solidFill>
                  <a:srgbClr val="0070C0"/>
                </a:solidFill>
              </a:rPr>
              <a:t>第一次的死亡己経被基督的复活胜过了。</a:t>
            </a:r>
            <a:endParaRPr lang="en-US" altLang="zh-CN" sz="2800" dirty="0">
              <a:solidFill>
                <a:srgbClr val="0070C0"/>
              </a:solidFill>
            </a:endParaRPr>
          </a:p>
          <a:p>
            <a:pPr marL="0" indent="0">
              <a:buNone/>
            </a:pPr>
            <a:endParaRPr lang="en-US" sz="800" dirty="0">
              <a:solidFill>
                <a:prstClr val="black">
                  <a:lumMod val="75000"/>
                  <a:lumOff val="25000"/>
                </a:prstClr>
              </a:solidFill>
            </a:endParaRPr>
          </a:p>
          <a:p>
            <a:r>
              <a:rPr lang="en-US" sz="2800" dirty="0">
                <a:solidFill>
                  <a:prstClr val="black">
                    <a:lumMod val="75000"/>
                    <a:lumOff val="25000"/>
                  </a:prstClr>
                </a:solidFill>
              </a:rPr>
              <a:t> </a:t>
            </a:r>
            <a:r>
              <a:rPr lang="en-US" sz="3000" dirty="0">
                <a:solidFill>
                  <a:prstClr val="black">
                    <a:lumMod val="75000"/>
                    <a:lumOff val="25000"/>
                  </a:prstClr>
                </a:solidFill>
              </a:rPr>
              <a:t>Face First Death with no Fear, But with Readiness.</a:t>
            </a:r>
          </a:p>
          <a:p>
            <a:pPr marL="0" indent="0">
              <a:buNone/>
            </a:pPr>
            <a:r>
              <a:rPr lang="en-US" sz="3000" dirty="0">
                <a:solidFill>
                  <a:prstClr val="black">
                    <a:lumMod val="75000"/>
                    <a:lumOff val="25000"/>
                  </a:prstClr>
                </a:solidFill>
              </a:rPr>
              <a:t>     </a:t>
            </a:r>
            <a:r>
              <a:rPr lang="zh-CN" altLang="en-US" sz="3000" dirty="0">
                <a:solidFill>
                  <a:srgbClr val="0070C0"/>
                </a:solidFill>
              </a:rPr>
              <a:t>面对第一次死亡没有恐惧</a:t>
            </a:r>
            <a:r>
              <a:rPr lang="en-US" altLang="zh-CN" sz="3000" dirty="0">
                <a:solidFill>
                  <a:srgbClr val="0070C0"/>
                </a:solidFill>
              </a:rPr>
              <a:t>, </a:t>
            </a:r>
            <a:r>
              <a:rPr lang="zh-CN" altLang="en-US" sz="3000" dirty="0">
                <a:solidFill>
                  <a:srgbClr val="0070C0"/>
                </a:solidFill>
              </a:rPr>
              <a:t>只有准备就绪。</a:t>
            </a:r>
            <a:endParaRPr lang="en-US" altLang="zh-CN" sz="3000" dirty="0">
              <a:solidFill>
                <a:srgbClr val="0070C0"/>
              </a:solidFill>
            </a:endParaRPr>
          </a:p>
          <a:p>
            <a:pPr marL="0" indent="0">
              <a:buNone/>
            </a:pPr>
            <a:endParaRPr lang="en-US" sz="800" dirty="0">
              <a:solidFill>
                <a:prstClr val="black">
                  <a:lumMod val="75000"/>
                  <a:lumOff val="25000"/>
                </a:prstClr>
              </a:solidFill>
            </a:endParaRPr>
          </a:p>
          <a:p>
            <a:r>
              <a:rPr lang="en-US" sz="3000" dirty="0">
                <a:solidFill>
                  <a:prstClr val="black">
                    <a:lumMod val="75000"/>
                    <a:lumOff val="25000"/>
                  </a:prstClr>
                </a:solidFill>
              </a:rPr>
              <a:t> </a:t>
            </a:r>
            <a:r>
              <a:rPr lang="en-US" sz="3000" b="1" dirty="0">
                <a:solidFill>
                  <a:srgbClr val="C00000"/>
                </a:solidFill>
              </a:rPr>
              <a:t>Those Ready to Die, Are Ready to Live, Free From Fear.</a:t>
            </a:r>
          </a:p>
          <a:p>
            <a:pPr marL="0" indent="0">
              <a:buNone/>
            </a:pPr>
            <a:r>
              <a:rPr lang="en-US" sz="3000" b="1" dirty="0">
                <a:solidFill>
                  <a:srgbClr val="FF0000"/>
                </a:solidFill>
              </a:rPr>
              <a:t>     </a:t>
            </a:r>
            <a:r>
              <a:rPr lang="zh-CN" altLang="en-US" sz="3000" b="1" dirty="0">
                <a:solidFill>
                  <a:srgbClr val="FF0000"/>
                </a:solidFill>
              </a:rPr>
              <a:t>那些准备好死去的人</a:t>
            </a:r>
            <a:r>
              <a:rPr lang="en-US" altLang="zh-CN" sz="3000" b="1" dirty="0">
                <a:solidFill>
                  <a:srgbClr val="FF0000"/>
                </a:solidFill>
              </a:rPr>
              <a:t>, </a:t>
            </a:r>
            <a:r>
              <a:rPr lang="zh-CN" altLang="en-US" sz="3000" b="1" dirty="0">
                <a:solidFill>
                  <a:srgbClr val="FF0000"/>
                </a:solidFill>
              </a:rPr>
              <a:t>实际上才可以没有惧怕地自由的活著。</a:t>
            </a:r>
            <a:endParaRPr lang="en-US" sz="3000" b="1" dirty="0">
              <a:solidFill>
                <a:srgbClr val="FF0000"/>
              </a:solidFill>
            </a:endParaRPr>
          </a:p>
        </p:txBody>
      </p:sp>
      <p:sp>
        <p:nvSpPr>
          <p:cNvPr id="4" name="Date Placeholder 3"/>
          <p:cNvSpPr>
            <a:spLocks noGrp="1"/>
          </p:cNvSpPr>
          <p:nvPr>
            <p:ph type="dt" sz="half" idx="10"/>
          </p:nvPr>
        </p:nvSpPr>
        <p:spPr/>
        <p:txBody>
          <a:bodyPr/>
          <a:lstStyle/>
          <a:p>
            <a:r>
              <a:rPr lang="en-US" dirty="0">
                <a:solidFill>
                  <a:srgbClr val="000000">
                    <a:lumMod val="50000"/>
                    <a:lumOff val="50000"/>
                  </a:srgbClr>
                </a:solidFill>
              </a:rPr>
              <a:t>2018 10 21 </a:t>
            </a:r>
          </a:p>
        </p:txBody>
      </p:sp>
      <p:sp>
        <p:nvSpPr>
          <p:cNvPr id="5" name="Footer Placeholder 4"/>
          <p:cNvSpPr>
            <a:spLocks noGrp="1"/>
          </p:cNvSpPr>
          <p:nvPr>
            <p:ph type="ftr" sz="quarter" idx="11"/>
          </p:nvPr>
        </p:nvSpPr>
        <p:spPr>
          <a:xfrm>
            <a:off x="2626919" y="6135708"/>
            <a:ext cx="7619999" cy="365125"/>
          </a:xfrm>
        </p:spPr>
        <p:txBody>
          <a:bodyPr/>
          <a:lstStyle/>
          <a:p>
            <a:r>
              <a:rPr lang="en-US" dirty="0">
                <a:solidFill>
                  <a:srgbClr val="000000">
                    <a:lumMod val="50000"/>
                    <a:lumOff val="50000"/>
                  </a:srgbClr>
                </a:solidFill>
              </a:rPr>
              <a:t>CCCC</a:t>
            </a: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11</a:t>
            </a:fld>
            <a:endParaRPr lang="en-US" dirty="0">
              <a:solidFill>
                <a:srgbClr val="40BAD2"/>
              </a:solidFill>
            </a:endParaRPr>
          </a:p>
        </p:txBody>
      </p:sp>
    </p:spTree>
    <p:extLst>
      <p:ext uri="{BB962C8B-B14F-4D97-AF65-F5344CB8AC3E}">
        <p14:creationId xmlns:p14="http://schemas.microsoft.com/office/powerpoint/2010/main" val="3471792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0203" y="0"/>
            <a:ext cx="9421288" cy="1027522"/>
          </a:xfrm>
        </p:spPr>
        <p:txBody>
          <a:bodyPr anchor="ctr">
            <a:normAutofit/>
          </a:bodyPr>
          <a:lstStyle/>
          <a:p>
            <a:r>
              <a:rPr lang="en-US" sz="4800" b="1" dirty="0">
                <a:latin typeface="Arial Rounded MT Bold" panose="020F0704030504030204" pitchFamily="34" charset="0"/>
              </a:rPr>
              <a:t>Conclusion</a:t>
            </a:r>
            <a:r>
              <a:rPr lang="en-US" sz="4800" b="1" dirty="0"/>
              <a:t>		</a:t>
            </a:r>
            <a:r>
              <a:rPr lang="zh-CN" altLang="en-US" sz="4800" b="1" dirty="0">
                <a:solidFill>
                  <a:srgbClr val="0070C0"/>
                </a:solidFill>
              </a:rPr>
              <a:t>结論</a:t>
            </a:r>
            <a:endParaRPr lang="en-US" sz="4800" b="1" dirty="0">
              <a:solidFill>
                <a:srgbClr val="0070C0"/>
              </a:solidFill>
            </a:endParaRPr>
          </a:p>
        </p:txBody>
      </p:sp>
      <p:sp>
        <p:nvSpPr>
          <p:cNvPr id="3" name="Content Placeholder 2"/>
          <p:cNvSpPr>
            <a:spLocks noGrp="1"/>
          </p:cNvSpPr>
          <p:nvPr>
            <p:ph idx="1"/>
          </p:nvPr>
        </p:nvSpPr>
        <p:spPr>
          <a:xfrm>
            <a:off x="1970202" y="1152907"/>
            <a:ext cx="10221797" cy="5705093"/>
          </a:xfrm>
        </p:spPr>
        <p:txBody>
          <a:bodyPr>
            <a:normAutofit fontScale="92500" lnSpcReduction="20000"/>
          </a:bodyPr>
          <a:lstStyle/>
          <a:p>
            <a:r>
              <a:rPr lang="en-US" dirty="0"/>
              <a:t> </a:t>
            </a:r>
            <a:r>
              <a:rPr lang="en-US" altLang="zh-CN" sz="2200" dirty="0"/>
              <a:t>Fear No Death, But Fear If You Are Not Ready For It.</a:t>
            </a:r>
          </a:p>
          <a:p>
            <a:pPr marL="0" indent="0">
              <a:buNone/>
            </a:pPr>
            <a:r>
              <a:rPr lang="en-US" sz="2200" dirty="0"/>
              <a:t>      </a:t>
            </a:r>
            <a:r>
              <a:rPr lang="zh-CN" altLang="en-US" sz="2200" dirty="0">
                <a:solidFill>
                  <a:srgbClr val="0070C0"/>
                </a:solidFill>
              </a:rPr>
              <a:t>无需惧怕死亡</a:t>
            </a:r>
            <a:r>
              <a:rPr lang="en-US" altLang="zh-CN" sz="2200" dirty="0">
                <a:solidFill>
                  <a:srgbClr val="0070C0"/>
                </a:solidFill>
              </a:rPr>
              <a:t>, </a:t>
            </a:r>
            <a:r>
              <a:rPr lang="zh-CN" altLang="en-US" sz="2200" dirty="0">
                <a:solidFill>
                  <a:srgbClr val="0070C0"/>
                </a:solidFill>
              </a:rPr>
              <a:t>但如果你还没有准备好</a:t>
            </a:r>
            <a:r>
              <a:rPr lang="en-US" altLang="zh-CN" sz="2200" dirty="0">
                <a:solidFill>
                  <a:srgbClr val="0070C0"/>
                </a:solidFill>
              </a:rPr>
              <a:t>, </a:t>
            </a:r>
            <a:r>
              <a:rPr lang="zh-CN" altLang="en-US" sz="2200" dirty="0">
                <a:solidFill>
                  <a:srgbClr val="0070C0"/>
                </a:solidFill>
              </a:rPr>
              <a:t>就应该害怕恐惧。</a:t>
            </a:r>
            <a:endParaRPr lang="en-US" altLang="zh-CN" sz="2200" dirty="0">
              <a:solidFill>
                <a:srgbClr val="0070C0"/>
              </a:solidFill>
            </a:endParaRPr>
          </a:p>
          <a:p>
            <a:pPr marL="0" indent="0">
              <a:buNone/>
            </a:pPr>
            <a:endParaRPr lang="en-US" sz="1000" dirty="0"/>
          </a:p>
          <a:p>
            <a:pPr lvl="1">
              <a:buFont typeface="+mj-lt"/>
              <a:buAutoNum type="arabicPeriod"/>
            </a:pPr>
            <a:r>
              <a:rPr lang="en-US" sz="1900" dirty="0"/>
              <a:t> First Make Your Life On Earth Only A Temporal Internship One…</a:t>
            </a:r>
          </a:p>
          <a:p>
            <a:pPr marL="457200" lvl="1" indent="0">
              <a:buNone/>
            </a:pPr>
            <a:r>
              <a:rPr lang="en-US" sz="1900" dirty="0"/>
              <a:t>      </a:t>
            </a:r>
            <a:r>
              <a:rPr lang="zh-CN" altLang="en-US" sz="1900" dirty="0">
                <a:solidFill>
                  <a:srgbClr val="0070C0"/>
                </a:solidFill>
              </a:rPr>
              <a:t>首先让你在地球上的日子只不过是一个临时实习生的日子</a:t>
            </a:r>
            <a:r>
              <a:rPr lang="en-US" altLang="zh-CN" sz="1900" dirty="0">
                <a:solidFill>
                  <a:srgbClr val="0070C0"/>
                </a:solidFill>
              </a:rPr>
              <a:t> ….</a:t>
            </a:r>
          </a:p>
          <a:p>
            <a:pPr marL="457200" lvl="1" indent="0">
              <a:buNone/>
            </a:pPr>
            <a:endParaRPr lang="en-US" sz="1000" dirty="0">
              <a:solidFill>
                <a:srgbClr val="0070C0"/>
              </a:solidFill>
            </a:endParaRPr>
          </a:p>
          <a:p>
            <a:pPr lvl="2">
              <a:buFont typeface="Wingdings" panose="05000000000000000000" pitchFamily="2" charset="2"/>
              <a:buChar char="Ø"/>
            </a:pPr>
            <a:r>
              <a:rPr lang="en-US" sz="1700" dirty="0"/>
              <a:t> Extend Your Temporal Life Into Eternity – By Connecting With God.</a:t>
            </a:r>
          </a:p>
          <a:p>
            <a:pPr marL="914400" lvl="2" indent="0">
              <a:buNone/>
            </a:pPr>
            <a:r>
              <a:rPr lang="en-US" sz="1700" dirty="0"/>
              <a:t>      </a:t>
            </a:r>
            <a:r>
              <a:rPr lang="zh-CN" altLang="en-US" sz="1700" dirty="0">
                <a:solidFill>
                  <a:srgbClr val="0070C0"/>
                </a:solidFill>
              </a:rPr>
              <a:t>通过与神的连接</a:t>
            </a:r>
            <a:r>
              <a:rPr lang="en-US" altLang="zh-CN" sz="1700" dirty="0">
                <a:solidFill>
                  <a:srgbClr val="0070C0"/>
                </a:solidFill>
              </a:rPr>
              <a:t>, </a:t>
            </a:r>
            <a:r>
              <a:rPr lang="zh-CN" altLang="en-US" sz="1700" dirty="0">
                <a:solidFill>
                  <a:srgbClr val="0070C0"/>
                </a:solidFill>
              </a:rPr>
              <a:t>将你的短暫的生命延长到永恒。</a:t>
            </a:r>
            <a:endParaRPr lang="en-US" altLang="zh-CN" sz="1700" dirty="0">
              <a:solidFill>
                <a:srgbClr val="0070C0"/>
              </a:solidFill>
            </a:endParaRPr>
          </a:p>
          <a:p>
            <a:pPr marL="914400" lvl="2" indent="0">
              <a:buNone/>
            </a:pPr>
            <a:endParaRPr lang="en-US" sz="1000" dirty="0"/>
          </a:p>
          <a:p>
            <a:pPr lvl="2">
              <a:buFont typeface="Wingdings" panose="05000000000000000000" pitchFamily="2" charset="2"/>
              <a:buChar char="Ø"/>
            </a:pPr>
            <a:r>
              <a:rPr lang="en-US" sz="1700" dirty="0"/>
              <a:t> Receive Christ’s Salvation &amp; Invite Jesus Into Your Life Making You 100% Acceptable.</a:t>
            </a:r>
          </a:p>
          <a:p>
            <a:pPr marL="914400" lvl="2" indent="0">
              <a:buNone/>
            </a:pPr>
            <a:r>
              <a:rPr lang="en-US" sz="1700" dirty="0"/>
              <a:t>      </a:t>
            </a:r>
            <a:r>
              <a:rPr lang="zh-CN" altLang="en-US" sz="1700" dirty="0">
                <a:solidFill>
                  <a:srgbClr val="0070C0"/>
                </a:solidFill>
              </a:rPr>
              <a:t>接受基督的救赎</a:t>
            </a:r>
            <a:r>
              <a:rPr lang="en-US" altLang="zh-CN" sz="1700" dirty="0">
                <a:solidFill>
                  <a:srgbClr val="0070C0"/>
                </a:solidFill>
              </a:rPr>
              <a:t>, </a:t>
            </a:r>
            <a:r>
              <a:rPr lang="zh-CN" altLang="en-US" sz="1700" dirty="0">
                <a:solidFill>
                  <a:srgbClr val="0070C0"/>
                </a:solidFill>
              </a:rPr>
              <a:t>并邀请耶稣进入你的生命</a:t>
            </a:r>
            <a:r>
              <a:rPr lang="en-US" altLang="zh-CN" sz="1700" dirty="0">
                <a:solidFill>
                  <a:srgbClr val="0070C0"/>
                </a:solidFill>
              </a:rPr>
              <a:t>, </a:t>
            </a:r>
            <a:r>
              <a:rPr lang="zh-CN" altLang="en-US" sz="1700" dirty="0">
                <a:solidFill>
                  <a:srgbClr val="0070C0"/>
                </a:solidFill>
              </a:rPr>
              <a:t>使你成为</a:t>
            </a:r>
            <a:r>
              <a:rPr lang="en-US" altLang="zh-CN" sz="1700" dirty="0">
                <a:solidFill>
                  <a:srgbClr val="0070C0"/>
                </a:solidFill>
              </a:rPr>
              <a:t>100% </a:t>
            </a:r>
            <a:r>
              <a:rPr lang="zh-CN" altLang="en-US" sz="1700" dirty="0">
                <a:solidFill>
                  <a:srgbClr val="0070C0"/>
                </a:solidFill>
              </a:rPr>
              <a:t>神能接受的。</a:t>
            </a:r>
            <a:endParaRPr lang="en-US" altLang="zh-CN" sz="1700" dirty="0">
              <a:solidFill>
                <a:srgbClr val="0070C0"/>
              </a:solidFill>
            </a:endParaRPr>
          </a:p>
          <a:p>
            <a:pPr marL="914400" lvl="2" indent="0">
              <a:buNone/>
            </a:pPr>
            <a:endParaRPr lang="en-US" sz="1000" dirty="0"/>
          </a:p>
          <a:p>
            <a:pPr lvl="1">
              <a:buClr>
                <a:srgbClr val="A53010"/>
              </a:buClr>
              <a:buFont typeface="+mj-lt"/>
              <a:buAutoNum type="arabicPeriod" startAt="2"/>
            </a:pPr>
            <a:r>
              <a:rPr lang="en-US" sz="1900" dirty="0">
                <a:solidFill>
                  <a:prstClr val="black">
                    <a:lumMod val="75000"/>
                    <a:lumOff val="25000"/>
                  </a:prstClr>
                </a:solidFill>
              </a:rPr>
              <a:t> With All Your Effort Pursue Whatever Benefit Your 2.0 Life.</a:t>
            </a:r>
          </a:p>
          <a:p>
            <a:pPr marL="0" lvl="0" indent="0">
              <a:buClr>
                <a:srgbClr val="A53010"/>
              </a:buClr>
              <a:buNone/>
            </a:pPr>
            <a:r>
              <a:rPr lang="en-US" sz="2200" dirty="0">
                <a:solidFill>
                  <a:prstClr val="black">
                    <a:lumMod val="75000"/>
                    <a:lumOff val="25000"/>
                  </a:prstClr>
                </a:solidFill>
              </a:rPr>
              <a:t>            </a:t>
            </a:r>
            <a:r>
              <a:rPr lang="zh-CN" altLang="en-US" sz="2200" dirty="0">
                <a:solidFill>
                  <a:srgbClr val="0070C0"/>
                </a:solidFill>
              </a:rPr>
              <a:t>尽你所有的努力去追求那能为你谋最多</a:t>
            </a:r>
            <a:r>
              <a:rPr lang="en-US" altLang="zh-CN" sz="2200" dirty="0">
                <a:solidFill>
                  <a:srgbClr val="0070C0"/>
                </a:solidFill>
              </a:rPr>
              <a:t>2.0</a:t>
            </a:r>
            <a:r>
              <a:rPr lang="zh-CN" altLang="en-US" sz="2200" dirty="0">
                <a:solidFill>
                  <a:srgbClr val="0070C0"/>
                </a:solidFill>
              </a:rPr>
              <a:t>生命有益处的。</a:t>
            </a:r>
            <a:endParaRPr lang="en-US" altLang="zh-CN" sz="2200" dirty="0">
              <a:solidFill>
                <a:srgbClr val="0070C0"/>
              </a:solidFill>
            </a:endParaRPr>
          </a:p>
          <a:p>
            <a:pPr marL="0" lvl="0" indent="0">
              <a:buClr>
                <a:srgbClr val="A53010"/>
              </a:buClr>
              <a:buNone/>
            </a:pPr>
            <a:endParaRPr lang="en-US" sz="1000" dirty="0">
              <a:solidFill>
                <a:srgbClr val="0070C0"/>
              </a:solidFill>
            </a:endParaRPr>
          </a:p>
          <a:p>
            <a:pPr lvl="0">
              <a:buClr>
                <a:srgbClr val="A53010"/>
              </a:buClr>
            </a:pPr>
            <a:r>
              <a:rPr lang="en-US" sz="2200" dirty="0">
                <a:solidFill>
                  <a:prstClr val="black">
                    <a:lumMod val="75000"/>
                    <a:lumOff val="25000"/>
                  </a:prstClr>
                </a:solidFill>
              </a:rPr>
              <a:t> Guarantee That You Will Thereafter Lead An Abundant Earthly 1.0 Life.</a:t>
            </a:r>
          </a:p>
          <a:p>
            <a:pPr marL="0" lvl="0" indent="0">
              <a:buClr>
                <a:srgbClr val="A53010"/>
              </a:buClr>
              <a:buNone/>
            </a:pPr>
            <a:r>
              <a:rPr lang="en-US" sz="2200" dirty="0">
                <a:solidFill>
                  <a:prstClr val="black">
                    <a:lumMod val="75000"/>
                    <a:lumOff val="25000"/>
                  </a:prstClr>
                </a:solidFill>
              </a:rPr>
              <a:t>       </a:t>
            </a:r>
            <a:r>
              <a:rPr lang="zh-CN" altLang="en-US" sz="2200" dirty="0">
                <a:solidFill>
                  <a:srgbClr val="0070C0"/>
                </a:solidFill>
              </a:rPr>
              <a:t>如此必能保证您以后可以过一个丰富在世的</a:t>
            </a:r>
            <a:r>
              <a:rPr lang="en-US" altLang="zh-CN" sz="2200" dirty="0">
                <a:solidFill>
                  <a:srgbClr val="0070C0"/>
                </a:solidFill>
              </a:rPr>
              <a:t>1.0 </a:t>
            </a:r>
            <a:r>
              <a:rPr lang="zh-CN" altLang="en-US" sz="2200" dirty="0">
                <a:solidFill>
                  <a:srgbClr val="0070C0"/>
                </a:solidFill>
              </a:rPr>
              <a:t>生命。</a:t>
            </a:r>
            <a:endParaRPr lang="en-US" sz="2200" dirty="0">
              <a:solidFill>
                <a:srgbClr val="0070C0"/>
              </a:solidFill>
            </a:endParaRPr>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dirty="0">
                <a:solidFill>
                  <a:srgbClr val="000000">
                    <a:lumMod val="50000"/>
                    <a:lumOff val="50000"/>
                  </a:srgbClr>
                </a:solidFill>
              </a:rPr>
              <a:t>CCCC</a:t>
            </a: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12</a:t>
            </a:fld>
            <a:endParaRPr lang="en-US" dirty="0">
              <a:solidFill>
                <a:srgbClr val="40BAD2"/>
              </a:solidFill>
            </a:endParaRPr>
          </a:p>
        </p:txBody>
      </p:sp>
    </p:spTree>
    <p:custDataLst>
      <p:tags r:id="rId1"/>
    </p:custDataLst>
    <p:extLst>
      <p:ext uri="{BB962C8B-B14F-4D97-AF65-F5344CB8AC3E}">
        <p14:creationId xmlns:p14="http://schemas.microsoft.com/office/powerpoint/2010/main" val="2416183510"/>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1000"/>
                                        <p:tgtEl>
                                          <p:spTgt spid="3">
                                            <p:txEl>
                                              <p:pRg st="10" end="10"/>
                                            </p:txEl>
                                          </p:spTgt>
                                        </p:tgtEl>
                                      </p:cBhvr>
                                    </p:animEffect>
                                    <p:anim calcmode="lin" valueType="num">
                                      <p:cBhvr>
                                        <p:cTn id="4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fade">
                                      <p:cBhvr>
                                        <p:cTn id="55" dur="1000"/>
                                        <p:tgtEl>
                                          <p:spTgt spid="3">
                                            <p:txEl>
                                              <p:pRg st="12" end="12"/>
                                            </p:txEl>
                                          </p:spTgt>
                                        </p:tgtEl>
                                      </p:cBhvr>
                                    </p:animEffect>
                                    <p:anim calcmode="lin" valueType="num">
                                      <p:cBhvr>
                                        <p:cTn id="5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
                                            <p:txEl>
                                              <p:pRg st="13" end="13"/>
                                            </p:txEl>
                                          </p:spTgt>
                                        </p:tgtEl>
                                        <p:attrNameLst>
                                          <p:attrName>style.visibility</p:attrName>
                                        </p:attrNameLst>
                                      </p:cBhvr>
                                      <p:to>
                                        <p:strVal val="visible"/>
                                      </p:to>
                                    </p:set>
                                    <p:animEffect transition="in" filter="fade">
                                      <p:cBhvr>
                                        <p:cTn id="60" dur="1000"/>
                                        <p:tgtEl>
                                          <p:spTgt spid="3">
                                            <p:txEl>
                                              <p:pRg st="13" end="13"/>
                                            </p:txEl>
                                          </p:spTgt>
                                        </p:tgtEl>
                                      </p:cBhvr>
                                    </p:animEffect>
                                    <p:anim calcmode="lin" valueType="num">
                                      <p:cBhvr>
                                        <p:cTn id="6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Effect transition="in" filter="fade">
                                      <p:cBhvr>
                                        <p:cTn id="67" dur="1000"/>
                                        <p:tgtEl>
                                          <p:spTgt spid="3">
                                            <p:txEl>
                                              <p:pRg st="15" end="15"/>
                                            </p:txEl>
                                          </p:spTgt>
                                        </p:tgtEl>
                                      </p:cBhvr>
                                    </p:animEffect>
                                    <p:anim calcmode="lin" valueType="num">
                                      <p:cBhvr>
                                        <p:cTn id="68"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5" end="15"/>
                                            </p:tx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3">
                                            <p:txEl>
                                              <p:pRg st="16" end="16"/>
                                            </p:txEl>
                                          </p:spTgt>
                                        </p:tgtEl>
                                        <p:attrNameLst>
                                          <p:attrName>style.visibility</p:attrName>
                                        </p:attrNameLst>
                                      </p:cBhvr>
                                      <p:to>
                                        <p:strVal val="visible"/>
                                      </p:to>
                                    </p:set>
                                    <p:animEffect transition="in" filter="fade">
                                      <p:cBhvr>
                                        <p:cTn id="72" dur="1000"/>
                                        <p:tgtEl>
                                          <p:spTgt spid="3">
                                            <p:txEl>
                                              <p:pRg st="16" end="16"/>
                                            </p:txEl>
                                          </p:spTgt>
                                        </p:tgtEl>
                                      </p:cBhvr>
                                    </p:animEffect>
                                    <p:anim calcmode="lin" valueType="num">
                                      <p:cBhvr>
                                        <p:cTn id="73"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74"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7D36BA13-9739-42A0-85DC-C2C3036B711F}"/>
              </a:ext>
            </a:extLst>
          </p:cNvPr>
          <p:cNvSpPr>
            <a:spLocks noGrp="1" noChangeArrowheads="1"/>
          </p:cNvSpPr>
          <p:nvPr>
            <p:ph type="title"/>
          </p:nvPr>
        </p:nvSpPr>
        <p:spPr>
          <a:xfrm>
            <a:off x="4432515" y="147234"/>
            <a:ext cx="5035795" cy="1005673"/>
          </a:xfrm>
        </p:spPr>
        <p:txBody>
          <a:bodyPr anchor="ctr">
            <a:noAutofit/>
          </a:bodyPr>
          <a:lstStyle/>
          <a:p>
            <a:pPr eaLnBrk="1" hangingPunct="1">
              <a:defRPr/>
            </a:pPr>
            <a:r>
              <a:rPr lang="en-US" sz="4400" b="1" u="sng" dirty="0">
                <a:solidFill>
                  <a:sysClr val="windowText" lastClr="000000"/>
                </a:solidFill>
                <a:effectLst>
                  <a:outerShdw blurRad="38100" dist="38100" dir="2700000" algn="tl">
                    <a:srgbClr val="000000">
                      <a:alpha val="43137"/>
                    </a:srgbClr>
                  </a:outerShdw>
                </a:effectLst>
                <a:latin typeface="Arial Rounded MT Bold" panose="020F0704030504030204" pitchFamily="34" charset="0"/>
              </a:rPr>
              <a:t>Doxology</a:t>
            </a:r>
            <a:r>
              <a:rPr lang="en-US" sz="4400" b="1" u="sng" dirty="0">
                <a:solidFill>
                  <a:schemeClr val="bg1"/>
                </a:solidFill>
                <a:effectLst>
                  <a:outerShdw blurRad="38100" dist="38100" dir="2700000" algn="tl">
                    <a:srgbClr val="000000">
                      <a:alpha val="43137"/>
                    </a:srgbClr>
                  </a:outerShdw>
                </a:effectLst>
              </a:rPr>
              <a:t>   </a:t>
            </a:r>
            <a:r>
              <a:rPr lang="en-US" sz="4400" b="1" u="sng" dirty="0" err="1">
                <a:solidFill>
                  <a:schemeClr val="accent1">
                    <a:lumMod val="50000"/>
                  </a:schemeClr>
                </a:solidFill>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三一頌</a:t>
            </a:r>
            <a:endParaRPr lang="en-US" sz="4400" b="1" u="sng" dirty="0">
              <a:solidFill>
                <a:schemeClr val="accent1">
                  <a:lumMod val="50000"/>
                </a:schemeClr>
              </a:solidFill>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endParaRPr>
          </a:p>
        </p:txBody>
      </p:sp>
      <p:sp>
        <p:nvSpPr>
          <p:cNvPr id="66563" name="Rectangle 3">
            <a:extLst>
              <a:ext uri="{FF2B5EF4-FFF2-40B4-BE49-F238E27FC236}">
                <a16:creationId xmlns:a16="http://schemas.microsoft.com/office/drawing/2014/main" id="{D73D5E17-56D5-49B7-BC5A-F5F92E8A37CC}"/>
              </a:ext>
            </a:extLst>
          </p:cNvPr>
          <p:cNvSpPr>
            <a:spLocks noGrp="1" noChangeArrowheads="1"/>
          </p:cNvSpPr>
          <p:nvPr>
            <p:ph sz="half" idx="1"/>
          </p:nvPr>
        </p:nvSpPr>
        <p:spPr>
          <a:xfrm>
            <a:off x="193729" y="1495575"/>
            <a:ext cx="7330698" cy="4548763"/>
          </a:xfrm>
        </p:spPr>
        <p:txBody>
          <a:bodyPr>
            <a:normAutofit/>
          </a:bodyPr>
          <a:lstStyle/>
          <a:p>
            <a:pPr algn="r" eaLnBrk="1" hangingPunct="1">
              <a:spcBef>
                <a:spcPct val="0"/>
              </a:spcBef>
              <a:buFontTx/>
              <a:buNone/>
              <a:defRPr/>
            </a:pPr>
            <a:r>
              <a:rPr lang="en-US" altLang="zh-TW" sz="2800" dirty="0">
                <a:solidFill>
                  <a:sysClr val="windowText" lastClr="000000"/>
                </a:solidFill>
                <a:latin typeface="Arial Rounded MT Bold" panose="020F0704030504030204" pitchFamily="34" charset="0"/>
                <a:ea typeface="新細明體" pitchFamily="18" charset="-120"/>
              </a:rPr>
              <a:t>Praise God from whom all blessings flow</a:t>
            </a:r>
          </a:p>
          <a:p>
            <a:pPr algn="r" eaLnBrk="1" hangingPunct="1">
              <a:spcBef>
                <a:spcPct val="0"/>
              </a:spcBef>
              <a:buFontTx/>
              <a:buNone/>
              <a:defRPr/>
            </a:pPr>
            <a:r>
              <a:rPr lang="en-US" altLang="zh-TW" sz="2800" dirty="0">
                <a:solidFill>
                  <a:sysClr val="windowText" lastClr="000000"/>
                </a:solidFill>
                <a:latin typeface="Arial Rounded MT Bold" panose="020F0704030504030204" pitchFamily="34" charset="0"/>
                <a:ea typeface="新細明體" pitchFamily="18" charset="-120"/>
              </a:rPr>
              <a:t>Praise Him all creatures here below Praise Him above ye heavenly host</a:t>
            </a:r>
          </a:p>
          <a:p>
            <a:pPr algn="r" eaLnBrk="1" hangingPunct="1">
              <a:spcBef>
                <a:spcPct val="0"/>
              </a:spcBef>
              <a:buFontTx/>
              <a:buNone/>
              <a:defRPr/>
            </a:pPr>
            <a:r>
              <a:rPr lang="en-US" altLang="zh-TW" sz="2800" dirty="0">
                <a:solidFill>
                  <a:sysClr val="windowText" lastClr="000000"/>
                </a:solidFill>
                <a:latin typeface="Arial Rounded MT Bold" panose="020F0704030504030204" pitchFamily="34" charset="0"/>
                <a:ea typeface="新細明體" pitchFamily="18" charset="-120"/>
              </a:rPr>
              <a:t>Praise Father Son and Holy Ghost</a:t>
            </a:r>
          </a:p>
          <a:p>
            <a:pPr algn="r" eaLnBrk="1" hangingPunct="1">
              <a:spcBef>
                <a:spcPct val="0"/>
              </a:spcBef>
              <a:buFontTx/>
              <a:buNone/>
              <a:defRPr/>
            </a:pPr>
            <a:r>
              <a:rPr lang="en-US" altLang="zh-TW" sz="2800" dirty="0">
                <a:solidFill>
                  <a:sysClr val="windowText" lastClr="000000"/>
                </a:solidFill>
                <a:latin typeface="Arial Rounded MT Bold" panose="020F0704030504030204" pitchFamily="34" charset="0"/>
                <a:ea typeface="新細明體" pitchFamily="18" charset="-120"/>
              </a:rPr>
              <a:t>Amen</a:t>
            </a:r>
          </a:p>
        </p:txBody>
      </p:sp>
      <p:sp>
        <p:nvSpPr>
          <p:cNvPr id="66564" name="Rectangle 4">
            <a:extLst>
              <a:ext uri="{FF2B5EF4-FFF2-40B4-BE49-F238E27FC236}">
                <a16:creationId xmlns:a16="http://schemas.microsoft.com/office/drawing/2014/main" id="{ECE4343F-517F-411F-B4A4-A7CE36AAE30B}"/>
              </a:ext>
            </a:extLst>
          </p:cNvPr>
          <p:cNvSpPr>
            <a:spLocks noGrp="1" noChangeArrowheads="1"/>
          </p:cNvSpPr>
          <p:nvPr>
            <p:ph sz="half" idx="2"/>
          </p:nvPr>
        </p:nvSpPr>
        <p:spPr>
          <a:xfrm>
            <a:off x="7807514" y="1495575"/>
            <a:ext cx="4175125" cy="4114800"/>
          </a:xfrm>
        </p:spPr>
        <p:txBody>
          <a:bodyPr>
            <a:normAutofit/>
          </a:bodyPr>
          <a:lstStyle/>
          <a:p>
            <a:pPr>
              <a:spcBef>
                <a:spcPct val="0"/>
              </a:spcBef>
              <a:buFontTx/>
              <a:buNone/>
              <a:defRPr/>
            </a:pPr>
            <a:r>
              <a:rPr lang="en-US" sz="3200" dirty="0" err="1">
                <a:solidFill>
                  <a:schemeClr val="accent2">
                    <a:lumMod val="50000"/>
                  </a:schemeClr>
                </a:solidFill>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讚美真神萬福之根</a:t>
            </a:r>
            <a:endParaRPr lang="en-US" sz="3200" dirty="0">
              <a:solidFill>
                <a:schemeClr val="accent2">
                  <a:lumMod val="50000"/>
                </a:schemeClr>
              </a:solidFill>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endParaRPr>
          </a:p>
          <a:p>
            <a:pPr>
              <a:spcBef>
                <a:spcPct val="0"/>
              </a:spcBef>
              <a:buFontTx/>
              <a:buNone/>
              <a:defRPr/>
            </a:pPr>
            <a:r>
              <a:rPr lang="en-US" sz="3200" dirty="0" err="1">
                <a:solidFill>
                  <a:schemeClr val="accent2">
                    <a:lumMod val="50000"/>
                  </a:schemeClr>
                </a:solidFill>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世上萬民讚美主恩</a:t>
            </a:r>
            <a:endParaRPr lang="en-US" sz="3200" dirty="0">
              <a:solidFill>
                <a:schemeClr val="accent2">
                  <a:lumMod val="50000"/>
                </a:schemeClr>
              </a:solidFill>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endParaRPr>
          </a:p>
          <a:p>
            <a:pPr>
              <a:spcBef>
                <a:spcPct val="0"/>
              </a:spcBef>
              <a:buFontTx/>
              <a:buNone/>
              <a:defRPr/>
            </a:pPr>
            <a:r>
              <a:rPr lang="en-US" sz="3200" dirty="0" err="1">
                <a:solidFill>
                  <a:schemeClr val="accent2">
                    <a:lumMod val="50000"/>
                  </a:schemeClr>
                </a:solidFill>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天使天軍讚美主名</a:t>
            </a:r>
            <a:endParaRPr lang="en-US" sz="3200" dirty="0">
              <a:solidFill>
                <a:schemeClr val="accent2">
                  <a:lumMod val="50000"/>
                </a:schemeClr>
              </a:solidFill>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endParaRPr>
          </a:p>
          <a:p>
            <a:pPr>
              <a:spcBef>
                <a:spcPct val="0"/>
              </a:spcBef>
              <a:buFontTx/>
              <a:buNone/>
              <a:defRPr/>
            </a:pPr>
            <a:r>
              <a:rPr lang="en-US" sz="3200" dirty="0" err="1">
                <a:solidFill>
                  <a:schemeClr val="accent2">
                    <a:lumMod val="50000"/>
                  </a:schemeClr>
                </a:solidFill>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讚美聖父聖子聖靈</a:t>
            </a:r>
            <a:endParaRPr lang="en-US" sz="3200" dirty="0">
              <a:solidFill>
                <a:schemeClr val="accent2">
                  <a:lumMod val="50000"/>
                </a:schemeClr>
              </a:solidFill>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endParaRPr>
          </a:p>
          <a:p>
            <a:pPr>
              <a:spcBef>
                <a:spcPct val="0"/>
              </a:spcBef>
              <a:buFontTx/>
              <a:buNone/>
              <a:defRPr/>
            </a:pPr>
            <a:r>
              <a:rPr lang="zh-CN" altLang="en-US" sz="3200" dirty="0" err="1">
                <a:solidFill>
                  <a:schemeClr val="accent2">
                    <a:lumMod val="50000"/>
                  </a:schemeClr>
                </a:solidFill>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阿</a:t>
            </a:r>
            <a:r>
              <a:rPr lang="en-US" sz="3200" dirty="0">
                <a:solidFill>
                  <a:schemeClr val="accent2">
                    <a:lumMod val="50000"/>
                  </a:schemeClr>
                </a:solidFill>
                <a:effectLst>
                  <a:outerShdw blurRad="38100" dist="38100" dir="2700000" algn="tl">
                    <a:srgbClr val="000000">
                      <a:alpha val="43137"/>
                    </a:srgbClr>
                  </a:outerShdw>
                </a:effectLst>
                <a:latin typeface="Microsoft JhengHei" panose="020B0604030504040204" pitchFamily="34" charset="-120"/>
                <a:ea typeface="Microsoft JhengHei" panose="020B0604030504040204" pitchFamily="34" charset="-120"/>
              </a:rPr>
              <a:t>們</a:t>
            </a:r>
          </a:p>
        </p:txBody>
      </p:sp>
      <p:sp>
        <p:nvSpPr>
          <p:cNvPr id="2" name="Date Placeholder 1"/>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3" name="Footer Placeholder 2"/>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solidFill>
                  <a:srgbClr val="40BAD2"/>
                </a:solidFill>
              </a:rPr>
              <a:pPr/>
              <a:t>13</a:t>
            </a:fld>
            <a:endParaRPr lang="en-US" dirty="0">
              <a:solidFill>
                <a:srgbClr val="40BAD2"/>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alpha val="35000"/>
          </a:srgb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11579" y="2739358"/>
            <a:ext cx="10553320" cy="3884466"/>
          </a:xfrm>
        </p:spPr>
        <p:txBody>
          <a:bodyPr anchor="ctr">
            <a:normAutofit/>
          </a:bodyPr>
          <a:lstStyle/>
          <a:p>
            <a:pPr algn="r"/>
            <a:r>
              <a:rPr lang="zh-CN" altLang="en-US" sz="9600" b="1" dirty="0">
                <a:solidFill>
                  <a:srgbClr val="00B0F0"/>
                </a:solidFill>
                <a:latin typeface="STKaiti" panose="02010600040101010101" pitchFamily="2" charset="-122"/>
                <a:ea typeface="STKaiti" panose="02010600040101010101" pitchFamily="2" charset="-122"/>
              </a:rPr>
              <a:t>生老病“死”</a:t>
            </a:r>
            <a:br>
              <a:rPr lang="en-US" altLang="zh-CN" sz="9600" b="1" dirty="0">
                <a:solidFill>
                  <a:srgbClr val="00B0F0"/>
                </a:solidFill>
                <a:latin typeface="STKaiti" panose="02010600040101010101" pitchFamily="2" charset="-122"/>
                <a:ea typeface="STKaiti" panose="02010600040101010101" pitchFamily="2" charset="-122"/>
              </a:rPr>
            </a:br>
            <a:r>
              <a:rPr lang="en-US" altLang="zh-CN" sz="4400" b="1" dirty="0">
                <a:solidFill>
                  <a:srgbClr val="002060"/>
                </a:solidFill>
                <a:latin typeface="Rockwell Extra Bold" panose="02060903040505020403" pitchFamily="18" charset="0"/>
                <a:ea typeface="STKaiti" panose="02010600040101010101" pitchFamily="2" charset="-122"/>
              </a:rPr>
              <a:t>Birth, Aging, Ailment, “Death”</a:t>
            </a:r>
            <a:endParaRPr lang="en-US" sz="9600" b="1" dirty="0">
              <a:solidFill>
                <a:srgbClr val="002060"/>
              </a:solidFill>
              <a:latin typeface="Rockwell Extra Bold" panose="02060903040505020403" pitchFamily="18" charset="0"/>
              <a:ea typeface="STKaiti" panose="02010600040101010101" pitchFamily="2" charset="-122"/>
            </a:endParaRPr>
          </a:p>
        </p:txBody>
      </p:sp>
      <p:sp>
        <p:nvSpPr>
          <p:cNvPr id="3" name="Subtitle 2"/>
          <p:cNvSpPr>
            <a:spLocks noGrp="1"/>
          </p:cNvSpPr>
          <p:nvPr>
            <p:ph type="subTitle" idx="1"/>
          </p:nvPr>
        </p:nvSpPr>
        <p:spPr>
          <a:xfrm>
            <a:off x="1189463" y="-1"/>
            <a:ext cx="11002537" cy="2193073"/>
          </a:xfrm>
        </p:spPr>
        <p:txBody>
          <a:bodyPr anchor="ctr">
            <a:normAutofit fontScale="85000" lnSpcReduction="10000"/>
          </a:bodyPr>
          <a:lstStyle/>
          <a:p>
            <a:pPr algn="r"/>
            <a:r>
              <a:rPr lang="zh-CN" altLang="en-US" sz="5400" b="1" dirty="0">
                <a:solidFill>
                  <a:srgbClr val="002060"/>
                </a:solidFill>
              </a:rPr>
              <a:t>解决我们生命中的所有问题</a:t>
            </a:r>
            <a:r>
              <a:rPr lang="en-US" altLang="zh-CN" sz="5400" b="1" dirty="0">
                <a:solidFill>
                  <a:srgbClr val="002060"/>
                </a:solidFill>
              </a:rPr>
              <a:t> ( </a:t>
            </a:r>
            <a:r>
              <a:rPr lang="zh-CN" altLang="en-US" sz="5400" b="1" dirty="0">
                <a:solidFill>
                  <a:srgbClr val="002060"/>
                </a:solidFill>
              </a:rPr>
              <a:t>四</a:t>
            </a:r>
            <a:r>
              <a:rPr lang="en-US" altLang="zh-CN" sz="5400" b="1" dirty="0">
                <a:solidFill>
                  <a:srgbClr val="002060"/>
                </a:solidFill>
              </a:rPr>
              <a:t>  )</a:t>
            </a:r>
          </a:p>
          <a:p>
            <a:pPr algn="r"/>
            <a:r>
              <a:rPr lang="en-US" altLang="zh-CN" sz="6000" b="1" dirty="0">
                <a:solidFill>
                  <a:schemeClr val="tx1"/>
                </a:solidFill>
                <a:latin typeface="Arial Rounded MT Bold" panose="020F0704030504030204" pitchFamily="34" charset="0"/>
              </a:rPr>
              <a:t>Solve All Our Problems in Life (IV)</a:t>
            </a:r>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dirty="0">
                <a:solidFill>
                  <a:srgbClr val="000000">
                    <a:lumMod val="50000"/>
                    <a:lumOff val="50000"/>
                  </a:srgbClr>
                </a:solidFill>
              </a:rPr>
              <a:t>CCCC</a:t>
            </a: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2</a:t>
            </a:fld>
            <a:endParaRPr lang="en-US" dirty="0">
              <a:solidFill>
                <a:srgbClr val="40BAD2"/>
              </a:solidFill>
            </a:endParaRPr>
          </a:p>
        </p:txBody>
      </p:sp>
    </p:spTree>
    <p:custDataLst>
      <p:tags r:id="rId1"/>
    </p:custDataLst>
    <p:extLst>
      <p:ext uri="{BB962C8B-B14F-4D97-AF65-F5344CB8AC3E}">
        <p14:creationId xmlns:p14="http://schemas.microsoft.com/office/powerpoint/2010/main" val="420419804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963" y="54347"/>
            <a:ext cx="8977002" cy="1280890"/>
          </a:xfrm>
        </p:spPr>
        <p:txBody>
          <a:bodyPr anchor="ctr">
            <a:normAutofit/>
          </a:bodyPr>
          <a:lstStyle/>
          <a:p>
            <a:r>
              <a:rPr lang="zh-CN" altLang="en-US" sz="6600" b="1" dirty="0">
                <a:effectLst>
                  <a:outerShdw blurRad="38100" dist="38100" dir="2700000" algn="tl">
                    <a:srgbClr val="000000">
                      <a:alpha val="43137"/>
                    </a:srgbClr>
                  </a:outerShdw>
                </a:effectLst>
              </a:rPr>
              <a:t>病</a:t>
            </a:r>
            <a:r>
              <a:rPr lang="zh-CN" altLang="en-US" sz="6600" b="1" dirty="0"/>
              <a:t> </a:t>
            </a:r>
            <a:r>
              <a:rPr lang="en-US" altLang="zh-CN" sz="6600" b="1" dirty="0">
                <a:solidFill>
                  <a:srgbClr val="002060"/>
                </a:solidFill>
                <a:latin typeface="Rockwell Extra Bold" panose="02060903040505020403" pitchFamily="18" charset="0"/>
                <a:ea typeface="STKaiti" panose="02010600040101010101" pitchFamily="2" charset="-122"/>
              </a:rPr>
              <a:t>    Ailment</a:t>
            </a:r>
            <a:endParaRPr lang="en-US" sz="6600" b="1" dirty="0"/>
          </a:p>
        </p:txBody>
      </p:sp>
      <p:sp>
        <p:nvSpPr>
          <p:cNvPr id="3" name="Content Placeholder 2"/>
          <p:cNvSpPr>
            <a:spLocks noGrp="1"/>
          </p:cNvSpPr>
          <p:nvPr>
            <p:ph idx="1"/>
          </p:nvPr>
        </p:nvSpPr>
        <p:spPr>
          <a:xfrm>
            <a:off x="2324963" y="1505994"/>
            <a:ext cx="9664390" cy="5235770"/>
          </a:xfrm>
        </p:spPr>
        <p:txBody>
          <a:bodyPr>
            <a:noAutofit/>
          </a:bodyPr>
          <a:lstStyle/>
          <a:p>
            <a:r>
              <a:rPr lang="zh-CN" altLang="en-US" sz="2800" b="1" dirty="0"/>
              <a:t>包括身体，生理上的，也包括心理和精神方面。</a:t>
            </a:r>
            <a:endParaRPr lang="en-US" altLang="zh-CN" sz="2800" b="1" dirty="0"/>
          </a:p>
          <a:p>
            <a:pPr marL="0" indent="0">
              <a:buNone/>
            </a:pPr>
            <a:r>
              <a:rPr lang="en-US" sz="2400" dirty="0"/>
              <a:t>   </a:t>
            </a:r>
            <a:r>
              <a:rPr lang="en-US" altLang="zh-CN" sz="2400" dirty="0">
                <a:solidFill>
                  <a:srgbClr val="0070C0"/>
                </a:solidFill>
              </a:rPr>
              <a:t>I</a:t>
            </a:r>
            <a:r>
              <a:rPr lang="en-US" sz="2400" dirty="0">
                <a:solidFill>
                  <a:srgbClr val="0070C0"/>
                </a:solidFill>
              </a:rPr>
              <a:t>ncluding Physical, Physiological,</a:t>
            </a:r>
            <a:r>
              <a:rPr lang="en-US" altLang="zh-CN" sz="2400" dirty="0">
                <a:solidFill>
                  <a:srgbClr val="0070C0"/>
                </a:solidFill>
              </a:rPr>
              <a:t> </a:t>
            </a:r>
            <a:r>
              <a:rPr lang="en-US" sz="2400" dirty="0">
                <a:solidFill>
                  <a:srgbClr val="0070C0"/>
                </a:solidFill>
              </a:rPr>
              <a:t>Spiritual</a:t>
            </a:r>
            <a:r>
              <a:rPr lang="zh-CN" altLang="en-US" sz="2400" dirty="0">
                <a:solidFill>
                  <a:srgbClr val="0070C0"/>
                </a:solidFill>
              </a:rPr>
              <a:t> </a:t>
            </a:r>
            <a:r>
              <a:rPr lang="en-US" altLang="zh-CN" sz="2400" dirty="0">
                <a:solidFill>
                  <a:srgbClr val="0070C0"/>
                </a:solidFill>
              </a:rPr>
              <a:t>&amp; Mental </a:t>
            </a:r>
            <a:r>
              <a:rPr lang="en-US" sz="2400" dirty="0">
                <a:solidFill>
                  <a:srgbClr val="0070C0"/>
                </a:solidFill>
              </a:rPr>
              <a:t>Aspects.</a:t>
            </a:r>
          </a:p>
          <a:p>
            <a:pPr marL="0" indent="0">
              <a:buNone/>
            </a:pPr>
            <a:endParaRPr lang="en-US" sz="800" dirty="0">
              <a:solidFill>
                <a:srgbClr val="0070C0"/>
              </a:solidFill>
            </a:endParaRPr>
          </a:p>
          <a:p>
            <a:r>
              <a:rPr lang="zh-CN" altLang="en-US" sz="2800" b="1" dirty="0"/>
              <a:t>是災禍</a:t>
            </a:r>
            <a:r>
              <a:rPr lang="en-US" altLang="zh-CN" sz="2800" b="1" dirty="0"/>
              <a:t>, </a:t>
            </a:r>
            <a:r>
              <a:rPr lang="zh-CN" altLang="en-US" sz="2800" b="1" dirty="0"/>
              <a:t>人犯罪的当然后果。</a:t>
            </a:r>
            <a:endParaRPr lang="en-US" altLang="zh-CN" sz="2800" b="1" dirty="0"/>
          </a:p>
          <a:p>
            <a:pPr marL="0" indent="0">
              <a:buNone/>
            </a:pPr>
            <a:r>
              <a:rPr lang="en-US" sz="2400" dirty="0"/>
              <a:t>    </a:t>
            </a:r>
            <a:r>
              <a:rPr lang="en-US" sz="2400" dirty="0">
                <a:solidFill>
                  <a:srgbClr val="0070C0"/>
                </a:solidFill>
              </a:rPr>
              <a:t>It’s Disaster, Natural Consequence of Sins.</a:t>
            </a:r>
          </a:p>
          <a:p>
            <a:pPr marL="0" indent="0">
              <a:buNone/>
            </a:pPr>
            <a:endParaRPr lang="en-US" sz="800" dirty="0">
              <a:solidFill>
                <a:srgbClr val="0070C0"/>
              </a:solidFill>
            </a:endParaRPr>
          </a:p>
          <a:p>
            <a:r>
              <a:rPr lang="zh-CN" altLang="en-US" sz="2800" b="1" dirty="0"/>
              <a:t>给予人的警告和提醒。</a:t>
            </a:r>
            <a:endParaRPr lang="en-US" altLang="zh-CN" sz="2800" b="1" dirty="0"/>
          </a:p>
          <a:p>
            <a:pPr marL="0" indent="0">
              <a:buNone/>
            </a:pPr>
            <a:r>
              <a:rPr lang="en-US" sz="2400" b="1" dirty="0"/>
              <a:t>   </a:t>
            </a:r>
            <a:r>
              <a:rPr lang="en-US" sz="2400" dirty="0">
                <a:solidFill>
                  <a:srgbClr val="0070C0"/>
                </a:solidFill>
              </a:rPr>
              <a:t>Warnings and reminders given to people.</a:t>
            </a:r>
            <a:endParaRPr lang="en-US" altLang="zh-CN" sz="2400" dirty="0">
              <a:solidFill>
                <a:srgbClr val="0070C0"/>
              </a:solidFill>
            </a:endParaRPr>
          </a:p>
          <a:p>
            <a:endParaRPr lang="en-US" sz="800" b="1" dirty="0"/>
          </a:p>
          <a:p>
            <a:r>
              <a:rPr lang="en-US" sz="2400" b="1" dirty="0"/>
              <a:t> </a:t>
            </a:r>
            <a:r>
              <a:rPr lang="zh-CN" altLang="en-US" sz="2800" b="1" dirty="0"/>
              <a:t>預備死亡。</a:t>
            </a:r>
            <a:r>
              <a:rPr lang="en-US" altLang="zh-CN" sz="2400" b="1" dirty="0"/>
              <a:t>	</a:t>
            </a:r>
            <a:r>
              <a:rPr lang="en-US" altLang="zh-CN" sz="2400" dirty="0">
                <a:solidFill>
                  <a:srgbClr val="0070C0"/>
                </a:solidFill>
              </a:rPr>
              <a:t>Prepare to Die</a:t>
            </a:r>
          </a:p>
          <a:p>
            <a:pPr lvl="1">
              <a:buFont typeface="Wingdings" panose="05000000000000000000" pitchFamily="2" charset="2"/>
              <a:buChar char="Ø"/>
            </a:pPr>
            <a:endParaRPr lang="en-US" sz="800" b="1" dirty="0"/>
          </a:p>
          <a:p>
            <a:r>
              <a:rPr lang="en-US" sz="2400" b="1" dirty="0"/>
              <a:t> </a:t>
            </a:r>
            <a:r>
              <a:rPr lang="zh-CN" altLang="en-US" sz="2800" b="1" dirty="0"/>
              <a:t>为了要榮耀神的名 。    </a:t>
            </a:r>
            <a:r>
              <a:rPr lang="en-US" altLang="zh-CN" sz="2400" dirty="0">
                <a:solidFill>
                  <a:srgbClr val="0070C0"/>
                </a:solidFill>
              </a:rPr>
              <a:t>To Glorify God’s Name</a:t>
            </a:r>
            <a:endParaRPr lang="en-US" sz="2400" dirty="0">
              <a:solidFill>
                <a:srgbClr val="0070C0"/>
              </a:solidFill>
            </a:endParaRPr>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dirty="0">
                <a:solidFill>
                  <a:srgbClr val="000000">
                    <a:lumMod val="50000"/>
                    <a:lumOff val="50000"/>
                  </a:srgbClr>
                </a:solidFill>
              </a:rPr>
              <a:t>CCCC</a:t>
            </a: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3</a:t>
            </a:fld>
            <a:endParaRPr lang="en-US" dirty="0">
              <a:solidFill>
                <a:srgbClr val="40BAD2"/>
              </a:solidFill>
            </a:endParaRPr>
          </a:p>
        </p:txBody>
      </p:sp>
    </p:spTree>
    <p:custDataLst>
      <p:tags r:id="rId1"/>
    </p:custDataLst>
    <p:extLst>
      <p:ext uri="{BB962C8B-B14F-4D97-AF65-F5344CB8AC3E}">
        <p14:creationId xmlns:p14="http://schemas.microsoft.com/office/powerpoint/2010/main" val="33829992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1000"/>
                                        <p:tgtEl>
                                          <p:spTgt spid="3">
                                            <p:txEl>
                                              <p:pRg st="11" end="11"/>
                                            </p:txEl>
                                          </p:spTgt>
                                        </p:tgtEl>
                                      </p:cBhvr>
                                    </p:animEffect>
                                    <p:anim calcmode="lin" valueType="num">
                                      <p:cBhvr>
                                        <p:cTn id="5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5944" y="131838"/>
            <a:ext cx="8911687" cy="1534318"/>
          </a:xfrm>
        </p:spPr>
        <p:txBody>
          <a:bodyPr anchor="ctr">
            <a:normAutofit fontScale="90000"/>
          </a:bodyPr>
          <a:lstStyle/>
          <a:p>
            <a:r>
              <a:rPr lang="zh-CN" altLang="en-US" sz="5400" b="1" dirty="0"/>
              <a:t>面对我们生命中的病痛和苦难</a:t>
            </a:r>
            <a:br>
              <a:rPr lang="en-US" altLang="zh-CN" sz="4000" dirty="0"/>
            </a:br>
            <a:r>
              <a:rPr lang="en-US" altLang="zh-CN" sz="4000" b="1" dirty="0">
                <a:solidFill>
                  <a:srgbClr val="0070C0"/>
                </a:solidFill>
              </a:rPr>
              <a:t>Facing Our Ailment &amp; Suffering in Life</a:t>
            </a:r>
            <a:endParaRPr lang="en-US" sz="4000" b="1" dirty="0">
              <a:solidFill>
                <a:srgbClr val="0070C0"/>
              </a:solidFill>
            </a:endParaRPr>
          </a:p>
        </p:txBody>
      </p:sp>
      <p:sp>
        <p:nvSpPr>
          <p:cNvPr id="3" name="Content Placeholder 2"/>
          <p:cNvSpPr>
            <a:spLocks noGrp="1"/>
          </p:cNvSpPr>
          <p:nvPr>
            <p:ph idx="1"/>
          </p:nvPr>
        </p:nvSpPr>
        <p:spPr>
          <a:xfrm>
            <a:off x="1635071" y="1965434"/>
            <a:ext cx="10556929" cy="4892566"/>
          </a:xfrm>
        </p:spPr>
        <p:txBody>
          <a:bodyPr>
            <a:normAutofit fontScale="62500" lnSpcReduction="20000"/>
          </a:bodyPr>
          <a:lstStyle/>
          <a:p>
            <a:r>
              <a:rPr lang="zh-CN" altLang="en-US" sz="2600" b="1" dirty="0"/>
              <a:t>掌控你能掌控的</a:t>
            </a:r>
            <a:r>
              <a:rPr lang="en-US" altLang="zh-CN" sz="2600" b="1" dirty="0"/>
              <a:t>, </a:t>
            </a:r>
            <a:r>
              <a:rPr lang="zh-CN" altLang="en-US" sz="2600" b="1" dirty="0"/>
              <a:t>接受你不能掌控的，並相信在所有的事件中，上帝有完全的掌控。</a:t>
            </a:r>
            <a:endParaRPr lang="en-US" altLang="zh-CN" sz="2600" b="1" dirty="0"/>
          </a:p>
          <a:p>
            <a:pPr marL="341313" indent="0">
              <a:buNone/>
            </a:pPr>
            <a:r>
              <a:rPr lang="en-US" sz="2600" b="1" dirty="0">
                <a:solidFill>
                  <a:srgbClr val="0070C0"/>
                </a:solidFill>
              </a:rPr>
              <a:t>Control What You Can, Accept What You Cannot. Yet Trust in All Matters God Has His Total Control.</a:t>
            </a:r>
          </a:p>
          <a:p>
            <a:pPr marL="341313" indent="0">
              <a:buNone/>
            </a:pPr>
            <a:endParaRPr lang="en-US" sz="1100" b="1" dirty="0">
              <a:solidFill>
                <a:srgbClr val="0070C0"/>
              </a:solidFill>
            </a:endParaRPr>
          </a:p>
          <a:p>
            <a:r>
              <a:rPr lang="zh-CN" altLang="en-US" sz="2600" b="1" dirty="0"/>
              <a:t>相信上帝永远不会作错事，让我経历苦难的唯一目的是让我受益。</a:t>
            </a:r>
            <a:endParaRPr lang="en-US" altLang="zh-CN" sz="2600" b="1" dirty="0"/>
          </a:p>
          <a:p>
            <a:pPr marL="403225" indent="0">
              <a:buNone/>
            </a:pPr>
            <a:r>
              <a:rPr lang="en-US" sz="2600" b="1" dirty="0">
                <a:solidFill>
                  <a:srgbClr val="0070C0"/>
                </a:solidFill>
              </a:rPr>
              <a:t>Trust That God Will Never Make Mistake and the Sole Purpose of the Suffering is to Benefit Me.</a:t>
            </a:r>
          </a:p>
          <a:p>
            <a:pPr marL="403225" indent="0">
              <a:buNone/>
            </a:pPr>
            <a:endParaRPr lang="en-US" sz="1100" b="1" dirty="0">
              <a:solidFill>
                <a:srgbClr val="0070C0"/>
              </a:solidFill>
            </a:endParaRPr>
          </a:p>
          <a:p>
            <a:r>
              <a:rPr lang="zh-CN" altLang="en-US" sz="2600" b="1" dirty="0"/>
              <a:t>苦难是一个测试</a:t>
            </a:r>
            <a:r>
              <a:rPr lang="en-US" altLang="zh-CN" sz="2600" b="1" dirty="0"/>
              <a:t>		</a:t>
            </a:r>
            <a:r>
              <a:rPr lang="en-US" sz="2600" b="1" dirty="0">
                <a:solidFill>
                  <a:srgbClr val="0070C0"/>
                </a:solidFill>
              </a:rPr>
              <a:t>Suffering is a Test…</a:t>
            </a:r>
          </a:p>
          <a:p>
            <a:endParaRPr lang="en-US" sz="1300" b="1" dirty="0">
              <a:solidFill>
                <a:srgbClr val="0070C0"/>
              </a:solidFill>
            </a:endParaRPr>
          </a:p>
          <a:p>
            <a:pPr marL="1030288" lvl="1" indent="-342900">
              <a:buFont typeface="Wingdings" panose="05000000000000000000" pitchFamily="2" charset="2"/>
              <a:buChar char="q"/>
            </a:pPr>
            <a:r>
              <a:rPr lang="zh-CN" altLang="en-US" sz="2600" b="1" dirty="0"/>
              <a:t>将测试升级为试鍊，不要把测试变成试探</a:t>
            </a:r>
            <a:endParaRPr lang="en-US" altLang="zh-CN" sz="2600" b="1" dirty="0"/>
          </a:p>
          <a:p>
            <a:pPr marL="681038" lvl="1" indent="0">
              <a:buNone/>
            </a:pPr>
            <a:r>
              <a:rPr lang="en-US" sz="2600" b="1" dirty="0"/>
              <a:t>     </a:t>
            </a:r>
            <a:r>
              <a:rPr lang="en-US" sz="2600" b="1" dirty="0">
                <a:solidFill>
                  <a:srgbClr val="0070C0"/>
                </a:solidFill>
              </a:rPr>
              <a:t>Upgrade </a:t>
            </a:r>
            <a:r>
              <a:rPr lang="en-US" altLang="zh-CN" sz="2600" b="1" dirty="0">
                <a:solidFill>
                  <a:srgbClr val="0070C0"/>
                </a:solidFill>
              </a:rPr>
              <a:t>Your</a:t>
            </a:r>
            <a:r>
              <a:rPr lang="en-US" sz="2600" b="1" dirty="0">
                <a:solidFill>
                  <a:srgbClr val="0070C0"/>
                </a:solidFill>
              </a:rPr>
              <a:t> Test into a Trial, </a:t>
            </a:r>
            <a:r>
              <a:rPr lang="en-US" altLang="zh-CN" sz="2600" b="1" dirty="0">
                <a:solidFill>
                  <a:srgbClr val="0070C0"/>
                </a:solidFill>
              </a:rPr>
              <a:t>Don't </a:t>
            </a:r>
            <a:r>
              <a:rPr lang="en-US" sz="2600" b="1" dirty="0">
                <a:solidFill>
                  <a:srgbClr val="0070C0"/>
                </a:solidFill>
              </a:rPr>
              <a:t>Turn a Test into a Temptation</a:t>
            </a:r>
          </a:p>
          <a:p>
            <a:pPr marL="681038" lvl="1" indent="0">
              <a:buNone/>
            </a:pPr>
            <a:endParaRPr lang="en-US" sz="1100" b="1" dirty="0">
              <a:solidFill>
                <a:srgbClr val="0070C0"/>
              </a:solidFill>
            </a:endParaRPr>
          </a:p>
          <a:p>
            <a:pPr marL="1030288" lvl="1" indent="-349250">
              <a:buFont typeface="Wingdings" panose="05000000000000000000" pitchFamily="2" charset="2"/>
              <a:buChar char="q"/>
            </a:pPr>
            <a:r>
              <a:rPr lang="zh-CN" altLang="en-US" sz="2600" b="1" dirty="0">
                <a:solidFill>
                  <a:prstClr val="black">
                    <a:lumMod val="75000"/>
                    <a:lumOff val="25000"/>
                  </a:prstClr>
                </a:solidFill>
              </a:rPr>
              <a:t>我们面对的态度决定结果</a:t>
            </a:r>
            <a:endParaRPr lang="en-US" altLang="zh-CN" sz="2600" b="1" dirty="0">
              <a:solidFill>
                <a:prstClr val="black">
                  <a:lumMod val="75000"/>
                  <a:lumOff val="25000"/>
                </a:prstClr>
              </a:solidFill>
            </a:endParaRPr>
          </a:p>
          <a:p>
            <a:pPr marL="681038" lvl="1" indent="0">
              <a:buNone/>
            </a:pPr>
            <a:r>
              <a:rPr lang="en-US" sz="2600" b="1" dirty="0">
                <a:solidFill>
                  <a:srgbClr val="0070C0"/>
                </a:solidFill>
              </a:rPr>
              <a:t>     Our Attitude Determines the Outcome</a:t>
            </a:r>
          </a:p>
          <a:p>
            <a:pPr marL="681038" lvl="1" indent="0">
              <a:buNone/>
            </a:pPr>
            <a:endParaRPr lang="en-US" sz="1100" b="1" dirty="0">
              <a:solidFill>
                <a:srgbClr val="0070C0"/>
              </a:solidFill>
            </a:endParaRPr>
          </a:p>
          <a:p>
            <a:r>
              <a:rPr lang="zh-CN" altLang="en-US" sz="2600" b="1" dirty="0"/>
              <a:t>基督自己树立了最好的榜样</a:t>
            </a:r>
            <a:r>
              <a:rPr lang="en-US" altLang="zh-CN" sz="2600" b="1" dirty="0"/>
              <a:t>, </a:t>
            </a:r>
            <a:r>
              <a:rPr lang="zh-CN" altLang="en-US" sz="2600" b="1" dirty="0"/>
              <a:t>耶稣</a:t>
            </a:r>
            <a:r>
              <a:rPr lang="en-US" altLang="zh-CN" sz="2600" b="1" dirty="0"/>
              <a:t>1.0</a:t>
            </a:r>
            <a:r>
              <a:rPr lang="zh-CN" altLang="en-US" sz="2600" b="1" dirty="0"/>
              <a:t>。</a:t>
            </a:r>
            <a:endParaRPr lang="en-US" altLang="zh-CN" sz="2600" b="1" dirty="0"/>
          </a:p>
          <a:p>
            <a:pPr marL="0" indent="0">
              <a:buNone/>
            </a:pPr>
            <a:r>
              <a:rPr lang="en-US" sz="2600" b="1" dirty="0">
                <a:solidFill>
                  <a:srgbClr val="0070C0"/>
                </a:solidFill>
              </a:rPr>
              <a:t>      Christ Himself Has Set the Best Example, Jesus 1.0.</a:t>
            </a:r>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a:xfrm flipH="1">
            <a:off x="1975944" y="6421820"/>
            <a:ext cx="613267" cy="436179"/>
          </a:xfrm>
        </p:spPr>
        <p:txBody>
          <a:bodyPr/>
          <a:lstStyle/>
          <a:p>
            <a:r>
              <a:rPr lang="en-US" dirty="0">
                <a:solidFill>
                  <a:srgbClr val="000000">
                    <a:lumMod val="50000"/>
                    <a:lumOff val="50000"/>
                  </a:srgbClr>
                </a:solidFill>
              </a:rPr>
              <a:t>CCCC</a:t>
            </a: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4</a:t>
            </a:fld>
            <a:endParaRPr lang="en-US" dirty="0">
              <a:solidFill>
                <a:srgbClr val="40BAD2"/>
              </a:solidFill>
            </a:endParaRPr>
          </a:p>
        </p:txBody>
      </p:sp>
    </p:spTree>
    <p:custDataLst>
      <p:tags r:id="rId1"/>
    </p:custDataLst>
    <p:extLst>
      <p:ext uri="{BB962C8B-B14F-4D97-AF65-F5344CB8AC3E}">
        <p14:creationId xmlns:p14="http://schemas.microsoft.com/office/powerpoint/2010/main" val="18602716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1000"/>
                                        <p:tgtEl>
                                          <p:spTgt spid="3">
                                            <p:txEl>
                                              <p:pRg st="8" end="8"/>
                                            </p:txEl>
                                          </p:spTgt>
                                        </p:tgtEl>
                                      </p:cBhvr>
                                    </p:animEffect>
                                    <p:anim calcmode="lin" valueType="num">
                                      <p:cBhvr>
                                        <p:cTn id="3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fade">
                                      <p:cBhvr>
                                        <p:cTn id="50" dur="1000"/>
                                        <p:tgtEl>
                                          <p:spTgt spid="3">
                                            <p:txEl>
                                              <p:pRg st="11" end="11"/>
                                            </p:txEl>
                                          </p:spTgt>
                                        </p:tgtEl>
                                      </p:cBhvr>
                                    </p:animEffect>
                                    <p:anim calcmode="lin" valueType="num">
                                      <p:cBhvr>
                                        <p:cTn id="5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fade">
                                      <p:cBhvr>
                                        <p:cTn id="55" dur="1000"/>
                                        <p:tgtEl>
                                          <p:spTgt spid="3">
                                            <p:txEl>
                                              <p:pRg st="12" end="12"/>
                                            </p:txEl>
                                          </p:spTgt>
                                        </p:tgtEl>
                                      </p:cBhvr>
                                    </p:animEffect>
                                    <p:anim calcmode="lin" valueType="num">
                                      <p:cBhvr>
                                        <p:cTn id="5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Effect transition="in" filter="fade">
                                      <p:cBhvr>
                                        <p:cTn id="62" dur="1000"/>
                                        <p:tgtEl>
                                          <p:spTgt spid="3">
                                            <p:txEl>
                                              <p:pRg st="14" end="14"/>
                                            </p:txEl>
                                          </p:spTgt>
                                        </p:tgtEl>
                                      </p:cBhvr>
                                    </p:animEffect>
                                    <p:anim calcmode="lin" valueType="num">
                                      <p:cBhvr>
                                        <p:cTn id="63"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14" end="14"/>
                                            </p:tx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
                                            <p:txEl>
                                              <p:pRg st="15" end="15"/>
                                            </p:txEl>
                                          </p:spTgt>
                                        </p:tgtEl>
                                        <p:attrNameLst>
                                          <p:attrName>style.visibility</p:attrName>
                                        </p:attrNameLst>
                                      </p:cBhvr>
                                      <p:to>
                                        <p:strVal val="visible"/>
                                      </p:to>
                                    </p:set>
                                    <p:animEffect transition="in" filter="fade">
                                      <p:cBhvr>
                                        <p:cTn id="67" dur="1000"/>
                                        <p:tgtEl>
                                          <p:spTgt spid="3">
                                            <p:txEl>
                                              <p:pRg st="15" end="15"/>
                                            </p:txEl>
                                          </p:spTgt>
                                        </p:tgtEl>
                                      </p:cBhvr>
                                    </p:animEffect>
                                    <p:anim calcmode="lin" valueType="num">
                                      <p:cBhvr>
                                        <p:cTn id="68"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062" y="0"/>
            <a:ext cx="9920833" cy="1810407"/>
          </a:xfrm>
        </p:spPr>
        <p:txBody>
          <a:bodyPr anchor="ctr">
            <a:normAutofit/>
          </a:bodyPr>
          <a:lstStyle/>
          <a:p>
            <a:r>
              <a:rPr lang="zh-CN" altLang="en-US" sz="5400" b="1" dirty="0"/>
              <a:t>祝福之母</a:t>
            </a:r>
            <a:br>
              <a:rPr lang="en-US" altLang="zh-CN" sz="5400" dirty="0"/>
            </a:br>
            <a:r>
              <a:rPr lang="en-US" altLang="zh-CN" sz="5400" dirty="0">
                <a:solidFill>
                  <a:srgbClr val="0070C0"/>
                </a:solidFill>
              </a:rPr>
              <a:t>Mother of All Blessings</a:t>
            </a:r>
            <a:endParaRPr lang="en-US" sz="5400" dirty="0">
              <a:solidFill>
                <a:srgbClr val="0070C0"/>
              </a:solidFill>
            </a:endParaRPr>
          </a:p>
        </p:txBody>
      </p:sp>
      <p:sp>
        <p:nvSpPr>
          <p:cNvPr id="3" name="Content Placeholder 2"/>
          <p:cNvSpPr>
            <a:spLocks noGrp="1"/>
          </p:cNvSpPr>
          <p:nvPr>
            <p:ph idx="1"/>
          </p:nvPr>
        </p:nvSpPr>
        <p:spPr>
          <a:xfrm>
            <a:off x="1492469" y="2123090"/>
            <a:ext cx="10699531" cy="4734910"/>
          </a:xfrm>
        </p:spPr>
        <p:txBody>
          <a:bodyPr/>
          <a:lstStyle/>
          <a:p>
            <a:pPr>
              <a:buFont typeface="Wingdings" panose="05000000000000000000" pitchFamily="2" charset="2"/>
              <a:buChar char="q"/>
            </a:pPr>
            <a:r>
              <a:rPr lang="en-US" altLang="zh-CN" sz="3600" dirty="0"/>
              <a:t> </a:t>
            </a:r>
            <a:r>
              <a:rPr lang="zh-CN" altLang="en-US" sz="4000" b="1" dirty="0"/>
              <a:t>谦卑</a:t>
            </a:r>
            <a:r>
              <a:rPr lang="en-US" altLang="zh-CN" sz="4000" b="1" dirty="0"/>
              <a:t>	</a:t>
            </a:r>
            <a:r>
              <a:rPr lang="en-US" altLang="zh-CN" sz="3600" dirty="0"/>
              <a:t>	</a:t>
            </a:r>
            <a:r>
              <a:rPr lang="en-US" altLang="zh-CN" sz="3600" b="1" dirty="0">
                <a:solidFill>
                  <a:srgbClr val="0070C0"/>
                </a:solidFill>
              </a:rPr>
              <a:t>Humility</a:t>
            </a:r>
          </a:p>
          <a:p>
            <a:pPr marL="0" indent="0">
              <a:buNone/>
            </a:pPr>
            <a:endParaRPr lang="en-US" altLang="zh-CN" sz="800" dirty="0"/>
          </a:p>
          <a:p>
            <a:pPr marL="630238" indent="0">
              <a:buNone/>
            </a:pPr>
            <a:r>
              <a:rPr lang="zh-CN" altLang="en-US" sz="2000" dirty="0"/>
              <a:t>嗐、你們有話說、今天明天我們要往某城裡去、在那裡住一年、作買賣得利． 其實明天如何、你們還不知道。你們的生命是甚麼呢．你們原來是一片雲霧、出現少時就不見了。 你們只當說、主若願意、我們就可以活著、也可以作這事、或作那事。 現今你們竟以張狂誇口．凡這樣誇口都是惡的。</a:t>
            </a:r>
          </a:p>
          <a:p>
            <a:pPr marL="630238" indent="0">
              <a:buNone/>
            </a:pPr>
            <a:r>
              <a:rPr lang="en-US" sz="2000" dirty="0">
                <a:solidFill>
                  <a:srgbClr val="0070C0"/>
                </a:solidFill>
              </a:rPr>
              <a:t>Come now, you who say, “Today or tomorrow we will go into this or that town and spend a year there and do business and make a profit.” You do not know about tomorrow. What is your life like? For you are a puff of smoke that appears for a short time and then vanishes. You ought to say instead, “If the Lord is willing, then we will live and do this or that.” But as it is, you boast in your arrogance. All such boasting is evil.</a:t>
            </a:r>
          </a:p>
          <a:p>
            <a:pPr marL="630238" indent="0" algn="r">
              <a:buNone/>
            </a:pPr>
            <a:r>
              <a:rPr lang="zh-CN" altLang="en-US" dirty="0"/>
              <a:t>雅 各 書</a:t>
            </a:r>
            <a:r>
              <a:rPr lang="en-US" dirty="0"/>
              <a:t>James 4:13-16 NET</a:t>
            </a:r>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a:solidFill>
                  <a:srgbClr val="000000">
                    <a:lumMod val="50000"/>
                    <a:lumOff val="50000"/>
                  </a:srgbClr>
                </a:solidFill>
              </a:rPr>
              <a:t>CCCC</a:t>
            </a:r>
            <a:endParaRPr lang="en-US" dirty="0">
              <a:solidFill>
                <a:srgbClr val="000000">
                  <a:lumMod val="50000"/>
                  <a:lumOff val="50000"/>
                </a:srgbClr>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5</a:t>
            </a:fld>
            <a:endParaRPr lang="en-US" dirty="0">
              <a:solidFill>
                <a:srgbClr val="40BAD2"/>
              </a:solidFill>
            </a:endParaRPr>
          </a:p>
        </p:txBody>
      </p:sp>
    </p:spTree>
    <p:custDataLst>
      <p:tags r:id="rId1"/>
    </p:custDataLst>
    <p:extLst>
      <p:ext uri="{BB962C8B-B14F-4D97-AF65-F5344CB8AC3E}">
        <p14:creationId xmlns:p14="http://schemas.microsoft.com/office/powerpoint/2010/main" val="41773356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83" y="0"/>
            <a:ext cx="11711939" cy="1435236"/>
          </a:xfrm>
        </p:spPr>
        <p:txBody>
          <a:bodyPr anchor="ctr">
            <a:noAutofit/>
          </a:bodyPr>
          <a:lstStyle/>
          <a:p>
            <a:pPr algn="r"/>
            <a:r>
              <a:rPr lang="zh-CN" altLang="en-US" sz="5400" b="1" dirty="0">
                <a:solidFill>
                  <a:srgbClr val="0070C0"/>
                </a:solidFill>
                <a:latin typeface="LiSu" panose="02010509060101010101" pitchFamily="49" charset="-122"/>
                <a:ea typeface="LiSu" panose="02010509060101010101" pitchFamily="49" charset="-122"/>
              </a:rPr>
              <a:t>“老”是一个有意义的生命过程</a:t>
            </a:r>
            <a:br>
              <a:rPr lang="en-US" altLang="zh-CN" sz="5400" b="1" dirty="0">
                <a:solidFill>
                  <a:srgbClr val="0070C0"/>
                </a:solidFill>
                <a:latin typeface="LiSu" panose="02010509060101010101" pitchFamily="49" charset="-122"/>
                <a:ea typeface="LiSu" panose="02010509060101010101" pitchFamily="49" charset="-122"/>
              </a:rPr>
            </a:br>
            <a:r>
              <a:rPr lang="en-US" altLang="zh-CN" sz="4000" dirty="0">
                <a:solidFill>
                  <a:schemeClr val="tx1"/>
                </a:solidFill>
                <a:latin typeface="Arial Rounded MT Bold" panose="020F0704030504030204" pitchFamily="34" charset="0"/>
                <a:ea typeface="LiSu" panose="02010509060101010101" pitchFamily="49" charset="-122"/>
              </a:rPr>
              <a:t>“Aging" Is A Meaningful Process Of Life</a:t>
            </a:r>
            <a:endParaRPr lang="en-US" sz="2000" dirty="0">
              <a:solidFill>
                <a:schemeClr val="tx1"/>
              </a:solidFill>
              <a:latin typeface="Arial Rounded MT Bold" panose="020F0704030504030204" pitchFamily="34" charset="0"/>
              <a:ea typeface="LiSu" panose="02010509060101010101" pitchFamily="49" charset="-122"/>
            </a:endParaRPr>
          </a:p>
        </p:txBody>
      </p:sp>
      <p:sp>
        <p:nvSpPr>
          <p:cNvPr id="3" name="Content Placeholder 2"/>
          <p:cNvSpPr>
            <a:spLocks noGrp="1"/>
          </p:cNvSpPr>
          <p:nvPr>
            <p:ph idx="1"/>
          </p:nvPr>
        </p:nvSpPr>
        <p:spPr>
          <a:xfrm>
            <a:off x="610725" y="1746663"/>
            <a:ext cx="11581273" cy="5111338"/>
          </a:xfrm>
        </p:spPr>
        <p:txBody>
          <a:bodyPr>
            <a:normAutofit fontScale="92500" lnSpcReduction="10000"/>
          </a:bodyPr>
          <a:lstStyle/>
          <a:p>
            <a:pPr>
              <a:buFont typeface="Wingdings" panose="05000000000000000000" pitchFamily="2" charset="2"/>
              <a:buChar char="q"/>
            </a:pPr>
            <a:r>
              <a:rPr lang="en-US" sz="2800" b="1" dirty="0">
                <a:solidFill>
                  <a:srgbClr val="0070C0"/>
                </a:solidFill>
              </a:rPr>
              <a:t> </a:t>
            </a:r>
            <a:r>
              <a:rPr lang="zh-CN" altLang="en-US" sz="3200" b="1" dirty="0">
                <a:solidFill>
                  <a:srgbClr val="0070C0"/>
                </a:solidFill>
                <a:effectLst>
                  <a:outerShdw blurRad="38100" dist="38100" dir="2700000" algn="tl">
                    <a:srgbClr val="000000">
                      <a:alpha val="43137"/>
                    </a:srgbClr>
                  </a:outerShdw>
                </a:effectLst>
              </a:rPr>
              <a:t>过程 </a:t>
            </a:r>
            <a:r>
              <a:rPr lang="en-US" altLang="zh-CN" sz="3200" b="1" dirty="0">
                <a:solidFill>
                  <a:srgbClr val="0070C0"/>
                </a:solidFill>
                <a:effectLst>
                  <a:outerShdw blurRad="38100" dist="38100" dir="2700000" algn="tl">
                    <a:srgbClr val="000000">
                      <a:alpha val="43137"/>
                    </a:srgbClr>
                  </a:outerShdw>
                </a:effectLst>
              </a:rPr>
              <a:t>= </a:t>
            </a:r>
            <a:r>
              <a:rPr lang="zh-CN" altLang="en-US" sz="3200" b="1" dirty="0">
                <a:solidFill>
                  <a:srgbClr val="0070C0"/>
                </a:solidFill>
                <a:effectLst>
                  <a:outerShdw blurRad="38100" dist="38100" dir="2700000" algn="tl">
                    <a:srgbClr val="000000">
                      <a:alpha val="43137"/>
                    </a:srgbClr>
                  </a:outerShdw>
                </a:effectLst>
              </a:rPr>
              <a:t>机会</a:t>
            </a:r>
            <a:r>
              <a:rPr lang="en-US" altLang="zh-CN" sz="3200" b="1" dirty="0">
                <a:solidFill>
                  <a:srgbClr val="0070C0"/>
                </a:solidFill>
              </a:rPr>
              <a:t>		</a:t>
            </a:r>
            <a:r>
              <a:rPr lang="en-US" altLang="zh-CN" sz="3200" b="1" dirty="0">
                <a:solidFill>
                  <a:schemeClr val="tx1"/>
                </a:solidFill>
              </a:rPr>
              <a:t>Processing = Opportunity</a:t>
            </a:r>
            <a:endParaRPr lang="en-US" altLang="zh-CN" sz="3600" b="1" dirty="0">
              <a:solidFill>
                <a:schemeClr val="tx1"/>
              </a:solidFill>
            </a:endParaRPr>
          </a:p>
          <a:p>
            <a:pPr>
              <a:buFont typeface="Wingdings" panose="05000000000000000000" pitchFamily="2" charset="2"/>
              <a:buChar char="q"/>
            </a:pPr>
            <a:endParaRPr lang="en-US" altLang="zh-CN" sz="800" b="1" dirty="0">
              <a:solidFill>
                <a:srgbClr val="0070C0"/>
              </a:solidFill>
            </a:endParaRPr>
          </a:p>
          <a:p>
            <a:pPr lvl="1">
              <a:buFont typeface="Wingdings" panose="05000000000000000000" pitchFamily="2" charset="2"/>
              <a:buChar char="Ø"/>
            </a:pPr>
            <a:r>
              <a:rPr lang="en-US" sz="2600" b="1" dirty="0">
                <a:solidFill>
                  <a:srgbClr val="0070C0"/>
                </a:solidFill>
              </a:rPr>
              <a:t> </a:t>
            </a:r>
            <a:r>
              <a:rPr lang="zh-CN" altLang="en-US" sz="2600" b="1" dirty="0">
                <a:solidFill>
                  <a:srgbClr val="0070C0"/>
                </a:solidFill>
              </a:rPr>
              <a:t>进步和成长的机会</a:t>
            </a:r>
            <a:r>
              <a:rPr lang="en-US" altLang="zh-CN" sz="2600" b="1" dirty="0">
                <a:solidFill>
                  <a:srgbClr val="0070C0"/>
                </a:solidFill>
              </a:rPr>
              <a:t>		</a:t>
            </a:r>
            <a:r>
              <a:rPr lang="en-US" altLang="zh-CN" sz="2600" b="1" dirty="0">
                <a:solidFill>
                  <a:schemeClr val="tx1"/>
                </a:solidFill>
              </a:rPr>
              <a:t>Opportunity of Growth &amp; Improvement</a:t>
            </a:r>
          </a:p>
          <a:p>
            <a:pPr lvl="1">
              <a:buFont typeface="Wingdings" panose="05000000000000000000" pitchFamily="2" charset="2"/>
              <a:buChar char="Ø"/>
            </a:pPr>
            <a:endParaRPr lang="en-US" altLang="zh-CN" sz="800" b="1" dirty="0">
              <a:solidFill>
                <a:srgbClr val="0070C0"/>
              </a:solidFill>
            </a:endParaRPr>
          </a:p>
          <a:p>
            <a:pPr lvl="1">
              <a:buFont typeface="Wingdings" panose="05000000000000000000" pitchFamily="2" charset="2"/>
              <a:buChar char="Ø"/>
            </a:pPr>
            <a:r>
              <a:rPr lang="en-US" sz="2600" b="1" dirty="0">
                <a:solidFill>
                  <a:srgbClr val="0070C0"/>
                </a:solidFill>
              </a:rPr>
              <a:t> </a:t>
            </a:r>
            <a:r>
              <a:rPr lang="zh-CN" altLang="en-US" sz="2600" b="1" dirty="0">
                <a:solidFill>
                  <a:srgbClr val="0070C0"/>
                </a:solidFill>
              </a:rPr>
              <a:t>与神关系进深的机会</a:t>
            </a:r>
            <a:r>
              <a:rPr lang="en-US" altLang="zh-CN" sz="2600" b="1" dirty="0">
                <a:solidFill>
                  <a:srgbClr val="0070C0"/>
                </a:solidFill>
              </a:rPr>
              <a:t>		</a:t>
            </a:r>
            <a:r>
              <a:rPr lang="en-US" altLang="zh-CN" sz="2600" b="1" dirty="0">
                <a:solidFill>
                  <a:schemeClr val="tx1"/>
                </a:solidFill>
              </a:rPr>
              <a:t>Time to Deepen Relationship w/ God</a:t>
            </a:r>
          </a:p>
          <a:p>
            <a:pPr lvl="1">
              <a:buFont typeface="Wingdings" panose="05000000000000000000" pitchFamily="2" charset="2"/>
              <a:buChar char="Ø"/>
            </a:pPr>
            <a:endParaRPr lang="en-US" altLang="zh-CN" sz="800" b="1" dirty="0">
              <a:solidFill>
                <a:srgbClr val="0070C0"/>
              </a:solidFill>
            </a:endParaRPr>
          </a:p>
          <a:p>
            <a:pPr lvl="1">
              <a:buFont typeface="Wingdings" panose="05000000000000000000" pitchFamily="2" charset="2"/>
              <a:buChar char="Ø"/>
            </a:pPr>
            <a:r>
              <a:rPr lang="en-US" sz="2600" b="1" dirty="0">
                <a:solidFill>
                  <a:srgbClr val="0070C0"/>
                </a:solidFill>
              </a:rPr>
              <a:t> </a:t>
            </a:r>
            <a:r>
              <a:rPr lang="zh-CN" altLang="en-US" sz="2600" b="1" dirty="0">
                <a:solidFill>
                  <a:srgbClr val="0070C0"/>
                </a:solidFill>
              </a:rPr>
              <a:t>为自己积蓄财宝在天的机会</a:t>
            </a:r>
            <a:r>
              <a:rPr lang="en-US" altLang="zh-CN" sz="2600" b="1" dirty="0">
                <a:solidFill>
                  <a:srgbClr val="0070C0"/>
                </a:solidFill>
              </a:rPr>
              <a:t>		</a:t>
            </a:r>
            <a:r>
              <a:rPr lang="en-US" altLang="zh-CN" sz="2600" b="1" dirty="0">
                <a:solidFill>
                  <a:schemeClr val="tx1"/>
                </a:solidFill>
              </a:rPr>
              <a:t>Time to Store up Treasure in Heaven</a:t>
            </a:r>
          </a:p>
          <a:p>
            <a:pPr lvl="1">
              <a:buFont typeface="Wingdings" panose="05000000000000000000" pitchFamily="2" charset="2"/>
              <a:buChar char="Ø"/>
            </a:pPr>
            <a:endParaRPr lang="en-US" altLang="zh-CN" sz="800" b="1" dirty="0">
              <a:solidFill>
                <a:srgbClr val="0070C0"/>
              </a:solidFill>
            </a:endParaRPr>
          </a:p>
          <a:p>
            <a:pPr lvl="1">
              <a:buFont typeface="Wingdings" panose="05000000000000000000" pitchFamily="2" charset="2"/>
              <a:buChar char="Ø"/>
            </a:pPr>
            <a:r>
              <a:rPr lang="en-US" sz="2600" b="1" dirty="0">
                <a:solidFill>
                  <a:srgbClr val="0070C0"/>
                </a:solidFill>
              </a:rPr>
              <a:t> </a:t>
            </a:r>
            <a:r>
              <a:rPr lang="zh-CN" altLang="en-US" sz="2600" b="1" dirty="0">
                <a:solidFill>
                  <a:srgbClr val="0070C0"/>
                </a:solidFill>
              </a:rPr>
              <a:t>在永生中与神同工忠诚度和可靠性的測试</a:t>
            </a:r>
            <a:endParaRPr lang="en-US" altLang="zh-CN" sz="2600" b="1" dirty="0">
              <a:solidFill>
                <a:srgbClr val="0070C0"/>
              </a:solidFill>
            </a:endParaRPr>
          </a:p>
          <a:p>
            <a:pPr marL="457200" lvl="1" indent="0">
              <a:buNone/>
            </a:pPr>
            <a:r>
              <a:rPr lang="en-US" sz="2600" b="1" dirty="0">
                <a:solidFill>
                  <a:srgbClr val="0070C0"/>
                </a:solidFill>
              </a:rPr>
              <a:t>    </a:t>
            </a:r>
            <a:r>
              <a:rPr lang="en-US" sz="2600" b="1" dirty="0">
                <a:solidFill>
                  <a:schemeClr val="tx1"/>
                </a:solidFill>
              </a:rPr>
              <a:t>Testing Time Our Loyalty and Reliability to Work w/ God in Eternity.</a:t>
            </a:r>
          </a:p>
          <a:p>
            <a:pPr marL="457200" lvl="1" indent="0">
              <a:buNone/>
            </a:pPr>
            <a:endParaRPr lang="en-US" sz="800" b="1" dirty="0">
              <a:solidFill>
                <a:schemeClr val="tx1"/>
              </a:solidFill>
            </a:endParaRPr>
          </a:p>
          <a:p>
            <a:pPr lvl="1">
              <a:buFont typeface="Wingdings" panose="05000000000000000000" pitchFamily="2" charset="2"/>
              <a:buChar char="Ø"/>
            </a:pPr>
            <a:r>
              <a:rPr lang="en-US" sz="2600" b="1" dirty="0">
                <a:solidFill>
                  <a:schemeClr val="tx1"/>
                </a:solidFill>
              </a:rPr>
              <a:t> </a:t>
            </a:r>
            <a:r>
              <a:rPr lang="zh-CN" altLang="en-US" sz="2600" b="1" dirty="0">
                <a:solidFill>
                  <a:srgbClr val="0070C0"/>
                </a:solidFill>
              </a:rPr>
              <a:t>我们的老化过程</a:t>
            </a:r>
            <a:r>
              <a:rPr lang="en-US" altLang="zh-CN" sz="2600" b="1" dirty="0">
                <a:solidFill>
                  <a:srgbClr val="0070C0"/>
                </a:solidFill>
              </a:rPr>
              <a:t>/</a:t>
            </a:r>
            <a:r>
              <a:rPr lang="zh-CN" altLang="en-US" sz="2600" b="1" dirty="0">
                <a:solidFill>
                  <a:srgbClr val="0070C0"/>
                </a:solidFill>
              </a:rPr>
              <a:t>机会，至终必会是有一个结束终点。</a:t>
            </a:r>
            <a:endParaRPr lang="en-US" altLang="zh-CN" sz="2600" b="1" dirty="0">
              <a:solidFill>
                <a:srgbClr val="0070C0"/>
              </a:solidFill>
            </a:endParaRPr>
          </a:p>
          <a:p>
            <a:pPr marL="457200" lvl="1" indent="0">
              <a:buNone/>
            </a:pPr>
            <a:r>
              <a:rPr lang="en-US" sz="2600" b="1" dirty="0">
                <a:solidFill>
                  <a:schemeClr val="tx1"/>
                </a:solidFill>
              </a:rPr>
              <a:t>    </a:t>
            </a:r>
            <a:r>
              <a:rPr lang="en-US" altLang="zh-CN" sz="2600" b="1" dirty="0">
                <a:solidFill>
                  <a:schemeClr val="tx1"/>
                </a:solidFill>
              </a:rPr>
              <a:t>Our </a:t>
            </a:r>
            <a:r>
              <a:rPr lang="en-US" sz="2600" b="1" dirty="0">
                <a:solidFill>
                  <a:schemeClr val="tx1"/>
                </a:solidFill>
              </a:rPr>
              <a:t>Aging Process/Opportunity Always Has an End Point.</a:t>
            </a:r>
          </a:p>
          <a:p>
            <a:pPr marL="0" indent="0">
              <a:buNone/>
            </a:pPr>
            <a:endParaRPr lang="en-US" sz="1600" b="1" dirty="0"/>
          </a:p>
        </p:txBody>
      </p:sp>
      <p:sp>
        <p:nvSpPr>
          <p:cNvPr id="4" name="Date Placeholder 3"/>
          <p:cNvSpPr>
            <a:spLocks noGrp="1"/>
          </p:cNvSpPr>
          <p:nvPr>
            <p:ph type="dt" sz="half" idx="10"/>
          </p:nvPr>
        </p:nvSpPr>
        <p:spPr>
          <a:xfrm>
            <a:off x="11045715" y="6487604"/>
            <a:ext cx="1146283" cy="370396"/>
          </a:xfrm>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dirty="0">
                <a:solidFill>
                  <a:srgbClr val="000000">
                    <a:lumMod val="50000"/>
                    <a:lumOff val="50000"/>
                  </a:srgbClr>
                </a:solidFill>
              </a:rPr>
              <a:t>CCCC</a:t>
            </a: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6</a:t>
            </a:fld>
            <a:endParaRPr lang="en-US" dirty="0">
              <a:solidFill>
                <a:srgbClr val="40BAD2"/>
              </a:solidFill>
            </a:endParaRPr>
          </a:p>
        </p:txBody>
      </p:sp>
    </p:spTree>
    <p:custDataLst>
      <p:tags r:id="rId1"/>
    </p:custDataLst>
    <p:extLst>
      <p:ext uri="{BB962C8B-B14F-4D97-AF65-F5344CB8AC3E}">
        <p14:creationId xmlns:p14="http://schemas.microsoft.com/office/powerpoint/2010/main" val="8410865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animEffect transition="in" filter="fade">
                                      <p:cBhvr>
                                        <p:cTn id="40" dur="1000"/>
                                        <p:tgtEl>
                                          <p:spTgt spid="3">
                                            <p:txEl>
                                              <p:pRg st="9" end="9"/>
                                            </p:txEl>
                                          </p:spTgt>
                                        </p:tgtEl>
                                      </p:cBhvr>
                                    </p:animEffect>
                                    <p:anim calcmode="lin" valueType="num">
                                      <p:cBhvr>
                                        <p:cTn id="4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1000"/>
                                        <p:tgtEl>
                                          <p:spTgt spid="3">
                                            <p:txEl>
                                              <p:pRg st="11" end="11"/>
                                            </p:txEl>
                                          </p:spTgt>
                                        </p:tgtEl>
                                      </p:cBhvr>
                                    </p:animEffect>
                                    <p:anim calcmode="lin" valueType="num">
                                      <p:cBhvr>
                                        <p:cTn id="4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1000"/>
                                        <p:tgtEl>
                                          <p:spTgt spid="3">
                                            <p:txEl>
                                              <p:pRg st="12" end="12"/>
                                            </p:txEl>
                                          </p:spTgt>
                                        </p:tgtEl>
                                      </p:cBhvr>
                                    </p:animEffect>
                                    <p:anim calcmode="lin" valueType="num">
                                      <p:cBhvr>
                                        <p:cTn id="53"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83" y="0"/>
            <a:ext cx="11711939" cy="1435236"/>
          </a:xfrm>
        </p:spPr>
        <p:txBody>
          <a:bodyPr anchor="ctr">
            <a:noAutofit/>
          </a:bodyPr>
          <a:lstStyle/>
          <a:p>
            <a:pPr algn="r"/>
            <a:r>
              <a:rPr lang="zh-CN" altLang="en-US" sz="5400" b="1" dirty="0">
                <a:solidFill>
                  <a:srgbClr val="0070C0"/>
                </a:solidFill>
                <a:latin typeface="LiSu" panose="02010509060101010101" pitchFamily="49" charset="-122"/>
                <a:ea typeface="LiSu" panose="02010509060101010101" pitchFamily="49" charset="-122"/>
              </a:rPr>
              <a:t>“老”是一个有意义的生命过程</a:t>
            </a:r>
            <a:br>
              <a:rPr lang="en-US" altLang="zh-CN" sz="5400" b="1" dirty="0">
                <a:solidFill>
                  <a:srgbClr val="0070C0"/>
                </a:solidFill>
                <a:latin typeface="LiSu" panose="02010509060101010101" pitchFamily="49" charset="-122"/>
                <a:ea typeface="LiSu" panose="02010509060101010101" pitchFamily="49" charset="-122"/>
              </a:rPr>
            </a:br>
            <a:r>
              <a:rPr lang="en-US" altLang="zh-CN" sz="4000" dirty="0">
                <a:solidFill>
                  <a:schemeClr val="tx1"/>
                </a:solidFill>
                <a:latin typeface="Arial Rounded MT Bold" panose="020F0704030504030204" pitchFamily="34" charset="0"/>
                <a:ea typeface="LiSu" panose="02010509060101010101" pitchFamily="49" charset="-122"/>
              </a:rPr>
              <a:t>“Aging" Is A Meaningful Process Of Life</a:t>
            </a:r>
            <a:endParaRPr lang="en-US" sz="2000" dirty="0">
              <a:solidFill>
                <a:schemeClr val="tx1"/>
              </a:solidFill>
              <a:latin typeface="Arial Rounded MT Bold" panose="020F0704030504030204" pitchFamily="34" charset="0"/>
              <a:ea typeface="LiSu" panose="02010509060101010101" pitchFamily="49" charset="-122"/>
            </a:endParaRPr>
          </a:p>
        </p:txBody>
      </p:sp>
      <p:sp>
        <p:nvSpPr>
          <p:cNvPr id="3" name="Content Placeholder 2"/>
          <p:cNvSpPr>
            <a:spLocks noGrp="1"/>
          </p:cNvSpPr>
          <p:nvPr>
            <p:ph idx="1"/>
          </p:nvPr>
        </p:nvSpPr>
        <p:spPr>
          <a:xfrm>
            <a:off x="610725" y="1746663"/>
            <a:ext cx="11581273" cy="5111338"/>
          </a:xfrm>
        </p:spPr>
        <p:txBody>
          <a:bodyPr>
            <a:normAutofit fontScale="92500" lnSpcReduction="10000"/>
          </a:bodyPr>
          <a:lstStyle/>
          <a:p>
            <a:pPr>
              <a:buFont typeface="Wingdings" panose="05000000000000000000" pitchFamily="2" charset="2"/>
              <a:buChar char="q"/>
            </a:pPr>
            <a:r>
              <a:rPr lang="en-US" sz="2800" b="1" dirty="0">
                <a:solidFill>
                  <a:srgbClr val="0070C0"/>
                </a:solidFill>
              </a:rPr>
              <a:t> </a:t>
            </a:r>
            <a:r>
              <a:rPr lang="zh-CN" altLang="en-US" sz="3200" b="1" dirty="0">
                <a:solidFill>
                  <a:srgbClr val="0070C0"/>
                </a:solidFill>
                <a:effectLst>
                  <a:outerShdw blurRad="38100" dist="38100" dir="2700000" algn="tl">
                    <a:srgbClr val="000000">
                      <a:alpha val="43137"/>
                    </a:srgbClr>
                  </a:outerShdw>
                </a:effectLst>
              </a:rPr>
              <a:t>过程 </a:t>
            </a:r>
            <a:r>
              <a:rPr lang="en-US" altLang="zh-CN" sz="3200" b="1" dirty="0">
                <a:solidFill>
                  <a:srgbClr val="0070C0"/>
                </a:solidFill>
                <a:effectLst>
                  <a:outerShdw blurRad="38100" dist="38100" dir="2700000" algn="tl">
                    <a:srgbClr val="000000">
                      <a:alpha val="43137"/>
                    </a:srgbClr>
                  </a:outerShdw>
                </a:effectLst>
              </a:rPr>
              <a:t>= </a:t>
            </a:r>
            <a:r>
              <a:rPr lang="zh-CN" altLang="en-US" sz="3200" b="1" dirty="0">
                <a:solidFill>
                  <a:srgbClr val="0070C0"/>
                </a:solidFill>
                <a:effectLst>
                  <a:outerShdw blurRad="38100" dist="38100" dir="2700000" algn="tl">
                    <a:srgbClr val="000000">
                      <a:alpha val="43137"/>
                    </a:srgbClr>
                  </a:outerShdw>
                </a:effectLst>
              </a:rPr>
              <a:t>机会</a:t>
            </a:r>
            <a:r>
              <a:rPr lang="en-US" altLang="zh-CN" sz="3200" b="1" dirty="0">
                <a:solidFill>
                  <a:srgbClr val="0070C0"/>
                </a:solidFill>
              </a:rPr>
              <a:t>		</a:t>
            </a:r>
            <a:r>
              <a:rPr lang="en-US" altLang="zh-CN" sz="3200" b="1" dirty="0">
                <a:solidFill>
                  <a:schemeClr val="tx1"/>
                </a:solidFill>
              </a:rPr>
              <a:t>Processing = Opportunity</a:t>
            </a:r>
            <a:endParaRPr lang="en-US" altLang="zh-CN" sz="3600" b="1" dirty="0">
              <a:solidFill>
                <a:schemeClr val="tx1"/>
              </a:solidFill>
            </a:endParaRPr>
          </a:p>
          <a:p>
            <a:pPr>
              <a:buFont typeface="Wingdings" panose="05000000000000000000" pitchFamily="2" charset="2"/>
              <a:buChar char="q"/>
            </a:pPr>
            <a:endParaRPr lang="en-US" altLang="zh-CN" sz="800" b="1" dirty="0">
              <a:solidFill>
                <a:srgbClr val="0070C0"/>
              </a:solidFill>
            </a:endParaRPr>
          </a:p>
          <a:p>
            <a:pPr lvl="1">
              <a:buFont typeface="Wingdings" panose="05000000000000000000" pitchFamily="2" charset="2"/>
              <a:buChar char="Ø"/>
            </a:pPr>
            <a:r>
              <a:rPr lang="en-US" sz="2600" b="1" dirty="0">
                <a:solidFill>
                  <a:srgbClr val="0070C0"/>
                </a:solidFill>
              </a:rPr>
              <a:t> </a:t>
            </a:r>
            <a:r>
              <a:rPr lang="zh-CN" altLang="en-US" sz="2600" b="1" dirty="0">
                <a:solidFill>
                  <a:srgbClr val="0070C0"/>
                </a:solidFill>
              </a:rPr>
              <a:t>进步和成长的机会</a:t>
            </a:r>
            <a:r>
              <a:rPr lang="en-US" altLang="zh-CN" sz="2600" b="1" dirty="0">
                <a:solidFill>
                  <a:srgbClr val="0070C0"/>
                </a:solidFill>
              </a:rPr>
              <a:t>		</a:t>
            </a:r>
            <a:r>
              <a:rPr lang="en-US" altLang="zh-CN" sz="2600" b="1" dirty="0">
                <a:solidFill>
                  <a:schemeClr val="tx1"/>
                </a:solidFill>
              </a:rPr>
              <a:t>Opportunity of Growth &amp; Improvement</a:t>
            </a:r>
          </a:p>
          <a:p>
            <a:pPr lvl="1">
              <a:buFont typeface="Wingdings" panose="05000000000000000000" pitchFamily="2" charset="2"/>
              <a:buChar char="Ø"/>
            </a:pPr>
            <a:endParaRPr lang="en-US" altLang="zh-CN" sz="800" b="1" dirty="0">
              <a:solidFill>
                <a:srgbClr val="0070C0"/>
              </a:solidFill>
            </a:endParaRPr>
          </a:p>
          <a:p>
            <a:pPr lvl="1">
              <a:buFont typeface="Wingdings" panose="05000000000000000000" pitchFamily="2" charset="2"/>
              <a:buChar char="Ø"/>
            </a:pPr>
            <a:r>
              <a:rPr lang="en-US" sz="2600" b="1" dirty="0">
                <a:solidFill>
                  <a:srgbClr val="0070C0"/>
                </a:solidFill>
              </a:rPr>
              <a:t> </a:t>
            </a:r>
            <a:r>
              <a:rPr lang="zh-CN" altLang="en-US" sz="2600" b="1" dirty="0">
                <a:solidFill>
                  <a:srgbClr val="0070C0"/>
                </a:solidFill>
              </a:rPr>
              <a:t>与神关系进深的机会</a:t>
            </a:r>
            <a:r>
              <a:rPr lang="en-US" altLang="zh-CN" sz="2600" b="1" dirty="0">
                <a:solidFill>
                  <a:srgbClr val="0070C0"/>
                </a:solidFill>
              </a:rPr>
              <a:t>		</a:t>
            </a:r>
            <a:r>
              <a:rPr lang="en-US" altLang="zh-CN" sz="2600" b="1" dirty="0">
                <a:solidFill>
                  <a:schemeClr val="tx1"/>
                </a:solidFill>
              </a:rPr>
              <a:t>Time to Deepen Relationship w/ God</a:t>
            </a:r>
          </a:p>
          <a:p>
            <a:pPr lvl="1">
              <a:buFont typeface="Wingdings" panose="05000000000000000000" pitchFamily="2" charset="2"/>
              <a:buChar char="Ø"/>
            </a:pPr>
            <a:endParaRPr lang="en-US" altLang="zh-CN" sz="800" b="1" dirty="0">
              <a:solidFill>
                <a:srgbClr val="0070C0"/>
              </a:solidFill>
            </a:endParaRPr>
          </a:p>
          <a:p>
            <a:pPr lvl="1">
              <a:buFont typeface="Wingdings" panose="05000000000000000000" pitchFamily="2" charset="2"/>
              <a:buChar char="Ø"/>
            </a:pPr>
            <a:r>
              <a:rPr lang="en-US" sz="2600" b="1" dirty="0">
                <a:solidFill>
                  <a:srgbClr val="0070C0"/>
                </a:solidFill>
              </a:rPr>
              <a:t> </a:t>
            </a:r>
            <a:r>
              <a:rPr lang="zh-CN" altLang="en-US" sz="2600" b="1" dirty="0">
                <a:solidFill>
                  <a:srgbClr val="0070C0"/>
                </a:solidFill>
              </a:rPr>
              <a:t>为自己积蓄财宝在天的机会</a:t>
            </a:r>
            <a:r>
              <a:rPr lang="en-US" altLang="zh-CN" sz="2600" b="1" dirty="0">
                <a:solidFill>
                  <a:srgbClr val="0070C0"/>
                </a:solidFill>
              </a:rPr>
              <a:t>		</a:t>
            </a:r>
            <a:r>
              <a:rPr lang="en-US" altLang="zh-CN" sz="2600" b="1" dirty="0">
                <a:solidFill>
                  <a:schemeClr val="tx1"/>
                </a:solidFill>
              </a:rPr>
              <a:t>Time to Store up Treasure in Heaven</a:t>
            </a:r>
          </a:p>
          <a:p>
            <a:pPr lvl="1">
              <a:buFont typeface="Wingdings" panose="05000000000000000000" pitchFamily="2" charset="2"/>
              <a:buChar char="Ø"/>
            </a:pPr>
            <a:endParaRPr lang="en-US" altLang="zh-CN" sz="800" b="1" dirty="0">
              <a:solidFill>
                <a:srgbClr val="0070C0"/>
              </a:solidFill>
            </a:endParaRPr>
          </a:p>
          <a:p>
            <a:pPr lvl="1">
              <a:buFont typeface="Wingdings" panose="05000000000000000000" pitchFamily="2" charset="2"/>
              <a:buChar char="Ø"/>
            </a:pPr>
            <a:r>
              <a:rPr lang="en-US" sz="2600" b="1" dirty="0">
                <a:solidFill>
                  <a:srgbClr val="0070C0"/>
                </a:solidFill>
              </a:rPr>
              <a:t> </a:t>
            </a:r>
            <a:r>
              <a:rPr lang="zh-CN" altLang="en-US" sz="2600" b="1" dirty="0">
                <a:solidFill>
                  <a:srgbClr val="0070C0"/>
                </a:solidFill>
              </a:rPr>
              <a:t>在永生中与神同工忠诚度和可靠性的測试</a:t>
            </a:r>
            <a:endParaRPr lang="en-US" altLang="zh-CN" sz="2600" b="1" dirty="0">
              <a:solidFill>
                <a:srgbClr val="0070C0"/>
              </a:solidFill>
            </a:endParaRPr>
          </a:p>
          <a:p>
            <a:pPr marL="457200" lvl="1" indent="0">
              <a:buNone/>
            </a:pPr>
            <a:r>
              <a:rPr lang="en-US" sz="2600" b="1" dirty="0">
                <a:solidFill>
                  <a:srgbClr val="0070C0"/>
                </a:solidFill>
              </a:rPr>
              <a:t>    </a:t>
            </a:r>
            <a:r>
              <a:rPr lang="en-US" sz="2600" b="1" dirty="0">
                <a:solidFill>
                  <a:schemeClr val="tx1"/>
                </a:solidFill>
              </a:rPr>
              <a:t>Testing Time Our Loyalty and Reliability to Work w/ God in Eternity.</a:t>
            </a:r>
          </a:p>
          <a:p>
            <a:pPr marL="457200" lvl="1" indent="0">
              <a:buNone/>
            </a:pPr>
            <a:endParaRPr lang="en-US" sz="800" b="1" dirty="0">
              <a:solidFill>
                <a:schemeClr val="tx1"/>
              </a:solidFill>
            </a:endParaRPr>
          </a:p>
          <a:p>
            <a:pPr lvl="1">
              <a:buFont typeface="Wingdings" panose="05000000000000000000" pitchFamily="2" charset="2"/>
              <a:buChar char="Ø"/>
            </a:pPr>
            <a:r>
              <a:rPr lang="en-US" sz="2600" b="1" dirty="0">
                <a:solidFill>
                  <a:schemeClr val="tx1"/>
                </a:solidFill>
              </a:rPr>
              <a:t> </a:t>
            </a:r>
            <a:r>
              <a:rPr lang="zh-CN" altLang="en-US" sz="2600" b="1" dirty="0">
                <a:solidFill>
                  <a:schemeClr val="accent1"/>
                </a:solidFill>
              </a:rPr>
              <a:t>我们的老化过程</a:t>
            </a:r>
            <a:r>
              <a:rPr lang="en-US" altLang="zh-CN" sz="2600" b="1" dirty="0">
                <a:solidFill>
                  <a:schemeClr val="accent1"/>
                </a:solidFill>
              </a:rPr>
              <a:t>/</a:t>
            </a:r>
            <a:r>
              <a:rPr lang="zh-CN" altLang="en-US" sz="2600" b="1" dirty="0">
                <a:solidFill>
                  <a:schemeClr val="accent1"/>
                </a:solidFill>
              </a:rPr>
              <a:t>机会，至终必会是有一个结束终点。</a:t>
            </a:r>
            <a:endParaRPr lang="en-US" altLang="zh-CN" sz="2600" b="1" dirty="0">
              <a:solidFill>
                <a:schemeClr val="accent1"/>
              </a:solidFill>
            </a:endParaRPr>
          </a:p>
          <a:p>
            <a:pPr marL="457200" lvl="1" indent="0">
              <a:buNone/>
            </a:pPr>
            <a:r>
              <a:rPr lang="en-US" sz="2600" b="1" dirty="0">
                <a:solidFill>
                  <a:schemeClr val="tx1"/>
                </a:solidFill>
              </a:rPr>
              <a:t>    </a:t>
            </a:r>
            <a:r>
              <a:rPr lang="en-US" altLang="zh-CN" sz="2600" b="1" dirty="0">
                <a:solidFill>
                  <a:srgbClr val="FF0000"/>
                </a:solidFill>
              </a:rPr>
              <a:t>Our </a:t>
            </a:r>
            <a:r>
              <a:rPr lang="en-US" sz="2600" b="1" dirty="0">
                <a:solidFill>
                  <a:srgbClr val="FF0000"/>
                </a:solidFill>
              </a:rPr>
              <a:t>Aging Process/Opportunity Always Has an End Point.</a:t>
            </a:r>
          </a:p>
          <a:p>
            <a:pPr marL="0" indent="0">
              <a:buNone/>
            </a:pPr>
            <a:endParaRPr lang="en-US" sz="1600" b="1" dirty="0"/>
          </a:p>
        </p:txBody>
      </p:sp>
      <p:sp>
        <p:nvSpPr>
          <p:cNvPr id="4" name="Date Placeholder 3"/>
          <p:cNvSpPr>
            <a:spLocks noGrp="1"/>
          </p:cNvSpPr>
          <p:nvPr>
            <p:ph type="dt" sz="half" idx="10"/>
          </p:nvPr>
        </p:nvSpPr>
        <p:spPr>
          <a:xfrm>
            <a:off x="11045715" y="6487604"/>
            <a:ext cx="1146283" cy="370396"/>
          </a:xfrm>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p:txBody>
          <a:bodyPr/>
          <a:lstStyle/>
          <a:p>
            <a:r>
              <a:rPr lang="en-US" dirty="0">
                <a:solidFill>
                  <a:srgbClr val="000000">
                    <a:lumMod val="50000"/>
                    <a:lumOff val="50000"/>
                  </a:srgbClr>
                </a:solidFill>
              </a:rPr>
              <a:t>CCCC</a:t>
            </a: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7</a:t>
            </a:fld>
            <a:endParaRPr lang="en-US" dirty="0">
              <a:solidFill>
                <a:srgbClr val="40BAD2"/>
              </a:solidFill>
            </a:endParaRPr>
          </a:p>
        </p:txBody>
      </p:sp>
    </p:spTree>
    <p:extLst>
      <p:ext uri="{BB962C8B-B14F-4D97-AF65-F5344CB8AC3E}">
        <p14:creationId xmlns:p14="http://schemas.microsoft.com/office/powerpoint/2010/main" val="2863173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000" y="256465"/>
            <a:ext cx="8911687" cy="1280890"/>
          </a:xfrm>
        </p:spPr>
        <p:txBody>
          <a:bodyPr anchor="ctr">
            <a:normAutofit/>
          </a:bodyPr>
          <a:lstStyle/>
          <a:p>
            <a:r>
              <a:rPr lang="zh-CN" altLang="en-US" sz="5400" b="1" dirty="0"/>
              <a:t>死亡</a:t>
            </a:r>
            <a:r>
              <a:rPr lang="en-US" altLang="zh-CN" sz="4400" b="1" dirty="0"/>
              <a:t>	</a:t>
            </a:r>
            <a:r>
              <a:rPr lang="en-US" sz="4800" b="1" dirty="0">
                <a:solidFill>
                  <a:srgbClr val="0070C0"/>
                </a:solidFill>
                <a:latin typeface="Arial Rounded MT Bold" panose="020F0704030504030204" pitchFamily="34" charset="0"/>
              </a:rPr>
              <a:t>Death</a:t>
            </a:r>
          </a:p>
        </p:txBody>
      </p:sp>
      <p:sp>
        <p:nvSpPr>
          <p:cNvPr id="3" name="Content Placeholder 2"/>
          <p:cNvSpPr>
            <a:spLocks noGrp="1"/>
          </p:cNvSpPr>
          <p:nvPr>
            <p:ph idx="1"/>
          </p:nvPr>
        </p:nvSpPr>
        <p:spPr>
          <a:xfrm>
            <a:off x="2092751" y="1904214"/>
            <a:ext cx="10099249" cy="4953786"/>
          </a:xfrm>
        </p:spPr>
        <p:txBody>
          <a:bodyPr>
            <a:normAutofit fontScale="77500" lnSpcReduction="20000"/>
          </a:bodyPr>
          <a:lstStyle/>
          <a:p>
            <a:r>
              <a:rPr lang="en-US" altLang="zh-CN" sz="2800" dirty="0"/>
              <a:t>There is “First Death” and There is “Second Death.”</a:t>
            </a:r>
          </a:p>
          <a:p>
            <a:pPr marL="0" indent="0">
              <a:buNone/>
            </a:pPr>
            <a:r>
              <a:rPr lang="en-US" altLang="zh-CN" sz="2800" dirty="0"/>
              <a:t>    </a:t>
            </a:r>
            <a:r>
              <a:rPr lang="zh-CN" altLang="en-US" sz="2800" dirty="0">
                <a:solidFill>
                  <a:srgbClr val="0070C0"/>
                </a:solidFill>
              </a:rPr>
              <a:t>有 </a:t>
            </a:r>
            <a:r>
              <a:rPr lang="en-US" altLang="zh-CN" sz="2800" dirty="0">
                <a:solidFill>
                  <a:srgbClr val="0070C0"/>
                </a:solidFill>
              </a:rPr>
              <a:t>“</a:t>
            </a:r>
            <a:r>
              <a:rPr lang="zh-CN" altLang="en-US" sz="2800" dirty="0">
                <a:solidFill>
                  <a:srgbClr val="0070C0"/>
                </a:solidFill>
              </a:rPr>
              <a:t>第一次死亡</a:t>
            </a:r>
            <a:r>
              <a:rPr lang="en-US" altLang="zh-CN" sz="2800" dirty="0">
                <a:solidFill>
                  <a:srgbClr val="0070C0"/>
                </a:solidFill>
              </a:rPr>
              <a:t>”, </a:t>
            </a:r>
            <a:r>
              <a:rPr lang="zh-CN" altLang="en-US" sz="2800" dirty="0">
                <a:solidFill>
                  <a:srgbClr val="0070C0"/>
                </a:solidFill>
              </a:rPr>
              <a:t>也有 </a:t>
            </a:r>
            <a:r>
              <a:rPr lang="en-US" altLang="zh-CN" sz="2800" dirty="0">
                <a:solidFill>
                  <a:srgbClr val="0070C0"/>
                </a:solidFill>
              </a:rPr>
              <a:t>“</a:t>
            </a:r>
            <a:r>
              <a:rPr lang="zh-CN" altLang="en-US" sz="2800" dirty="0">
                <a:solidFill>
                  <a:srgbClr val="0070C0"/>
                </a:solidFill>
              </a:rPr>
              <a:t>第二次的死亡</a:t>
            </a:r>
            <a:r>
              <a:rPr lang="en-US" altLang="zh-CN" sz="2800" dirty="0">
                <a:solidFill>
                  <a:srgbClr val="0070C0"/>
                </a:solidFill>
              </a:rPr>
              <a:t>"</a:t>
            </a:r>
            <a:r>
              <a:rPr lang="zh-CN" altLang="en-US" sz="2800" dirty="0">
                <a:solidFill>
                  <a:srgbClr val="0070C0"/>
                </a:solidFill>
              </a:rPr>
              <a:t>。</a:t>
            </a:r>
            <a:endParaRPr lang="en-US" altLang="zh-CN" sz="2800" dirty="0">
              <a:solidFill>
                <a:srgbClr val="0070C0"/>
              </a:solidFill>
            </a:endParaRPr>
          </a:p>
          <a:p>
            <a:pPr marL="0" indent="0">
              <a:buNone/>
            </a:pPr>
            <a:endParaRPr lang="en-US" altLang="zh-CN" sz="900" dirty="0"/>
          </a:p>
          <a:p>
            <a:r>
              <a:rPr lang="en-US" altLang="zh-CN" sz="2800" dirty="0"/>
              <a:t> First Death is Bodily Separation of Body &amp; Soul/Spirit.</a:t>
            </a:r>
          </a:p>
          <a:p>
            <a:pPr marL="0" indent="0">
              <a:buNone/>
            </a:pPr>
            <a:r>
              <a:rPr lang="en-US" altLang="zh-CN" sz="2800" dirty="0"/>
              <a:t>     </a:t>
            </a:r>
            <a:r>
              <a:rPr lang="zh-CN" altLang="en-US" sz="2800" dirty="0">
                <a:solidFill>
                  <a:srgbClr val="0070C0"/>
                </a:solidFill>
              </a:rPr>
              <a:t>第一次死亡是身体和灵魂</a:t>
            </a:r>
            <a:r>
              <a:rPr lang="en-US" altLang="zh-CN" sz="2800" dirty="0">
                <a:solidFill>
                  <a:srgbClr val="0070C0"/>
                </a:solidFill>
              </a:rPr>
              <a:t>/</a:t>
            </a:r>
            <a:r>
              <a:rPr lang="zh-CN" altLang="en-US" sz="2800" dirty="0">
                <a:solidFill>
                  <a:srgbClr val="0070C0"/>
                </a:solidFill>
              </a:rPr>
              <a:t>精神的具体分离。</a:t>
            </a:r>
            <a:endParaRPr lang="en-US" altLang="zh-CN" sz="2800" dirty="0">
              <a:solidFill>
                <a:srgbClr val="0070C0"/>
              </a:solidFill>
            </a:endParaRPr>
          </a:p>
          <a:p>
            <a:endParaRPr lang="en-US" altLang="zh-CN" sz="900" dirty="0"/>
          </a:p>
          <a:p>
            <a:r>
              <a:rPr lang="en-US" altLang="zh-CN" sz="2800" dirty="0"/>
              <a:t> Second Death is in “Lake that Burns w/ Fire &amp; Sulfur.”</a:t>
            </a:r>
          </a:p>
          <a:p>
            <a:pPr marL="0" indent="0">
              <a:buNone/>
            </a:pPr>
            <a:r>
              <a:rPr lang="en-US" altLang="zh-CN" sz="2800" dirty="0"/>
              <a:t>     </a:t>
            </a:r>
            <a:r>
              <a:rPr lang="zh-CN" altLang="en-US" sz="2800" dirty="0">
                <a:solidFill>
                  <a:srgbClr val="0070C0"/>
                </a:solidFill>
              </a:rPr>
              <a:t>第二次死亡是在 </a:t>
            </a:r>
            <a:r>
              <a:rPr lang="en-US" altLang="zh-CN" sz="2800" dirty="0">
                <a:solidFill>
                  <a:srgbClr val="0070C0"/>
                </a:solidFill>
              </a:rPr>
              <a:t>"</a:t>
            </a:r>
            <a:r>
              <a:rPr lang="zh-CN" altLang="en-US" sz="2800" dirty="0">
                <a:solidFill>
                  <a:srgbClr val="0070C0"/>
                </a:solidFill>
              </a:rPr>
              <a:t>火焰和硫磺燃烧的湖</a:t>
            </a:r>
            <a:r>
              <a:rPr lang="en-US" altLang="zh-CN" sz="2800" dirty="0">
                <a:solidFill>
                  <a:srgbClr val="0070C0"/>
                </a:solidFill>
              </a:rPr>
              <a:t>"</a:t>
            </a:r>
            <a:r>
              <a:rPr lang="zh-CN" altLang="en-US" sz="2800" dirty="0">
                <a:solidFill>
                  <a:srgbClr val="0070C0"/>
                </a:solidFill>
              </a:rPr>
              <a:t>。</a:t>
            </a:r>
            <a:endParaRPr lang="en-US" altLang="zh-CN" sz="2800" dirty="0">
              <a:solidFill>
                <a:srgbClr val="0070C0"/>
              </a:solidFill>
            </a:endParaRPr>
          </a:p>
          <a:p>
            <a:pPr lvl="1">
              <a:buFont typeface="Wingdings" panose="05000000000000000000" pitchFamily="2" charset="2"/>
              <a:buChar char="q"/>
            </a:pPr>
            <a:endParaRPr lang="en-US" altLang="zh-CN" sz="900" dirty="0"/>
          </a:p>
          <a:p>
            <a:pPr lvl="1">
              <a:buFont typeface="Wingdings" panose="05000000000000000000" pitchFamily="2" charset="2"/>
              <a:buChar char="q"/>
            </a:pPr>
            <a:r>
              <a:rPr lang="en-US" altLang="zh-CN" sz="2600" dirty="0"/>
              <a:t> The Second Death Has No Power Over Us Believers.</a:t>
            </a:r>
          </a:p>
          <a:p>
            <a:pPr marL="457200" lvl="1" indent="0">
              <a:buNone/>
            </a:pPr>
            <a:r>
              <a:rPr lang="en-US" altLang="zh-CN" sz="2600" dirty="0"/>
              <a:t>     </a:t>
            </a:r>
            <a:r>
              <a:rPr lang="zh-CN" altLang="en-US" sz="2600" dirty="0">
                <a:solidFill>
                  <a:srgbClr val="0070C0"/>
                </a:solidFill>
              </a:rPr>
              <a:t>第二次死亡对我们的信徒没有任何作用。</a:t>
            </a:r>
            <a:endParaRPr lang="en-US" altLang="zh-CN" sz="2600" dirty="0">
              <a:solidFill>
                <a:srgbClr val="0070C0"/>
              </a:solidFill>
            </a:endParaRPr>
          </a:p>
          <a:p>
            <a:pPr marL="457200" lvl="1" indent="0">
              <a:buNone/>
            </a:pPr>
            <a:endParaRPr lang="en-US" altLang="zh-CN" sz="900" dirty="0"/>
          </a:p>
          <a:p>
            <a:pPr lvl="1">
              <a:buFont typeface="Wingdings" panose="05000000000000000000" pitchFamily="2" charset="2"/>
              <a:buChar char="q"/>
            </a:pPr>
            <a:r>
              <a:rPr lang="en-US" altLang="zh-CN" sz="2600" dirty="0"/>
              <a:t> We Only Go Once Through First Death, Like Christ.</a:t>
            </a:r>
          </a:p>
          <a:p>
            <a:pPr marL="457200" lvl="1" indent="0">
              <a:buNone/>
            </a:pPr>
            <a:r>
              <a:rPr lang="en-US" altLang="zh-CN" sz="2600" dirty="0"/>
              <a:t>     </a:t>
            </a:r>
            <a:r>
              <a:rPr lang="zh-CN" altLang="en-US" sz="2600" dirty="0">
                <a:solidFill>
                  <a:srgbClr val="0070C0"/>
                </a:solidFill>
              </a:rPr>
              <a:t>我们只会经历一次第一次的死</a:t>
            </a:r>
            <a:r>
              <a:rPr lang="en-US" altLang="zh-CN" sz="2600" dirty="0">
                <a:solidFill>
                  <a:srgbClr val="0070C0"/>
                </a:solidFill>
              </a:rPr>
              <a:t>, </a:t>
            </a:r>
            <a:r>
              <a:rPr lang="zh-CN" altLang="en-US" sz="2600" dirty="0">
                <a:solidFill>
                  <a:srgbClr val="0070C0"/>
                </a:solidFill>
              </a:rPr>
              <a:t>就像基督一样。</a:t>
            </a:r>
            <a:r>
              <a:rPr lang="en-US" altLang="zh-CN" sz="2600" dirty="0"/>
              <a:t> </a:t>
            </a:r>
          </a:p>
        </p:txBody>
      </p:sp>
      <p:sp>
        <p:nvSpPr>
          <p:cNvPr id="4" name="Date Placeholder 3"/>
          <p:cNvSpPr>
            <a:spLocks noGrp="1"/>
          </p:cNvSpPr>
          <p:nvPr>
            <p:ph type="dt" sz="half" idx="10"/>
          </p:nvPr>
        </p:nvSpPr>
        <p:spPr/>
        <p:txBody>
          <a:bodyPr/>
          <a:lstStyle/>
          <a:p>
            <a:r>
              <a:rPr lang="en-US" dirty="0">
                <a:solidFill>
                  <a:srgbClr val="000000">
                    <a:lumMod val="50000"/>
                    <a:lumOff val="50000"/>
                  </a:srgbClr>
                </a:solidFill>
              </a:rPr>
              <a:t>2018 10 21 </a:t>
            </a:r>
          </a:p>
        </p:txBody>
      </p:sp>
      <p:sp>
        <p:nvSpPr>
          <p:cNvPr id="5" name="Footer Placeholder 4"/>
          <p:cNvSpPr>
            <a:spLocks noGrp="1"/>
          </p:cNvSpPr>
          <p:nvPr>
            <p:ph type="ftr" sz="quarter" idx="11"/>
          </p:nvPr>
        </p:nvSpPr>
        <p:spPr/>
        <p:txBody>
          <a:bodyPr/>
          <a:lstStyle/>
          <a:p>
            <a:r>
              <a:rPr lang="en-US" dirty="0">
                <a:solidFill>
                  <a:srgbClr val="000000">
                    <a:lumMod val="50000"/>
                    <a:lumOff val="50000"/>
                  </a:srgbClr>
                </a:solidFill>
              </a:rPr>
              <a:t>CCCC</a:t>
            </a: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8</a:t>
            </a:fld>
            <a:endParaRPr lang="en-US" dirty="0">
              <a:solidFill>
                <a:srgbClr val="40BAD2"/>
              </a:solidFill>
            </a:endParaRPr>
          </a:p>
        </p:txBody>
      </p:sp>
    </p:spTree>
    <p:custDataLst>
      <p:tags r:id="rId1"/>
    </p:custDataLst>
    <p:extLst>
      <p:ext uri="{BB962C8B-B14F-4D97-AF65-F5344CB8AC3E}">
        <p14:creationId xmlns:p14="http://schemas.microsoft.com/office/powerpoint/2010/main" val="1052808720"/>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1000"/>
                                        <p:tgtEl>
                                          <p:spTgt spid="3">
                                            <p:txEl>
                                              <p:pRg st="10" end="10"/>
                                            </p:txEl>
                                          </p:spTgt>
                                        </p:tgtEl>
                                      </p:cBhvr>
                                    </p:animEffect>
                                    <p:anim calcmode="lin" valueType="num">
                                      <p:cBhvr>
                                        <p:cTn id="4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Effect transition="in" filter="fade">
                                      <p:cBhvr>
                                        <p:cTn id="55" dur="1000"/>
                                        <p:tgtEl>
                                          <p:spTgt spid="3">
                                            <p:txEl>
                                              <p:pRg st="12" end="12"/>
                                            </p:txEl>
                                          </p:spTgt>
                                        </p:tgtEl>
                                      </p:cBhvr>
                                    </p:animEffect>
                                    <p:anim calcmode="lin" valueType="num">
                                      <p:cBhvr>
                                        <p:cTn id="5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
                                            <p:txEl>
                                              <p:pRg st="13" end="13"/>
                                            </p:txEl>
                                          </p:spTgt>
                                        </p:tgtEl>
                                        <p:attrNameLst>
                                          <p:attrName>style.visibility</p:attrName>
                                        </p:attrNameLst>
                                      </p:cBhvr>
                                      <p:to>
                                        <p:strVal val="visible"/>
                                      </p:to>
                                    </p:set>
                                    <p:animEffect transition="in" filter="fade">
                                      <p:cBhvr>
                                        <p:cTn id="60" dur="1000"/>
                                        <p:tgtEl>
                                          <p:spTgt spid="3">
                                            <p:txEl>
                                              <p:pRg st="13" end="13"/>
                                            </p:txEl>
                                          </p:spTgt>
                                        </p:tgtEl>
                                      </p:cBhvr>
                                    </p:animEffect>
                                    <p:anim calcmode="lin" valueType="num">
                                      <p:cBhvr>
                                        <p:cTn id="6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7000" y="256465"/>
            <a:ext cx="8911687" cy="1280890"/>
          </a:xfrm>
        </p:spPr>
        <p:txBody>
          <a:bodyPr anchor="ctr">
            <a:normAutofit/>
          </a:bodyPr>
          <a:lstStyle/>
          <a:p>
            <a:r>
              <a:rPr lang="zh-CN" altLang="en-US" sz="5400" b="1" dirty="0"/>
              <a:t>死亡</a:t>
            </a:r>
            <a:r>
              <a:rPr lang="en-US" altLang="zh-CN" sz="4400" b="1" dirty="0"/>
              <a:t>	</a:t>
            </a:r>
            <a:r>
              <a:rPr lang="en-US" sz="4800" b="1" dirty="0">
                <a:solidFill>
                  <a:srgbClr val="0070C0"/>
                </a:solidFill>
                <a:latin typeface="Arial Rounded MT Bold" panose="020F0704030504030204" pitchFamily="34" charset="0"/>
              </a:rPr>
              <a:t>Death</a:t>
            </a:r>
          </a:p>
        </p:txBody>
      </p:sp>
      <p:sp>
        <p:nvSpPr>
          <p:cNvPr id="3" name="Content Placeholder 2"/>
          <p:cNvSpPr>
            <a:spLocks noGrp="1"/>
          </p:cNvSpPr>
          <p:nvPr>
            <p:ph idx="1"/>
          </p:nvPr>
        </p:nvSpPr>
        <p:spPr>
          <a:xfrm>
            <a:off x="2092751" y="1904214"/>
            <a:ext cx="10099249" cy="4953786"/>
          </a:xfrm>
        </p:spPr>
        <p:txBody>
          <a:bodyPr>
            <a:normAutofit lnSpcReduction="10000"/>
          </a:bodyPr>
          <a:lstStyle/>
          <a:p>
            <a:r>
              <a:rPr lang="en-US" sz="2800" dirty="0"/>
              <a:t> The First Death is Like Asleep, Only Temporal.</a:t>
            </a:r>
          </a:p>
          <a:p>
            <a:pPr marL="0" indent="0">
              <a:buNone/>
            </a:pPr>
            <a:r>
              <a:rPr lang="en-US" sz="2800" dirty="0"/>
              <a:t>     </a:t>
            </a:r>
            <a:r>
              <a:rPr lang="zh-CN" altLang="en-US" sz="2800" dirty="0">
                <a:solidFill>
                  <a:srgbClr val="0070C0"/>
                </a:solidFill>
              </a:rPr>
              <a:t>第一次死亡就像沉睡</a:t>
            </a:r>
            <a:r>
              <a:rPr lang="en-US" altLang="zh-CN" sz="2800" dirty="0">
                <a:solidFill>
                  <a:srgbClr val="0070C0"/>
                </a:solidFill>
              </a:rPr>
              <a:t>, </a:t>
            </a:r>
            <a:r>
              <a:rPr lang="zh-CN" altLang="en-US" sz="2800" dirty="0">
                <a:solidFill>
                  <a:srgbClr val="0070C0"/>
                </a:solidFill>
              </a:rPr>
              <a:t>只是短暫的。</a:t>
            </a:r>
            <a:endParaRPr lang="en-US" altLang="zh-CN" sz="2800" dirty="0">
              <a:solidFill>
                <a:srgbClr val="0070C0"/>
              </a:solidFill>
            </a:endParaRPr>
          </a:p>
          <a:p>
            <a:pPr marL="0" indent="0">
              <a:buNone/>
            </a:pPr>
            <a:endParaRPr lang="en-US" sz="800" dirty="0"/>
          </a:p>
          <a:p>
            <a:pPr lvl="1">
              <a:buFont typeface="Wingdings" panose="05000000000000000000" pitchFamily="2" charset="2"/>
              <a:buChar char="Ø"/>
            </a:pPr>
            <a:r>
              <a:rPr lang="en-US" sz="2600" dirty="0"/>
              <a:t> Fall Asleep, Leaving Behind Decaying Physical Body.</a:t>
            </a:r>
          </a:p>
          <a:p>
            <a:pPr marL="457200" lvl="1" indent="0">
              <a:buNone/>
            </a:pPr>
            <a:r>
              <a:rPr lang="en-US" sz="2600" dirty="0"/>
              <a:t>     </a:t>
            </a:r>
            <a:r>
              <a:rPr lang="zh-CN" altLang="en-US" sz="2600" dirty="0">
                <a:solidFill>
                  <a:srgbClr val="0070C0"/>
                </a:solidFill>
              </a:rPr>
              <a:t>沉沉入睡</a:t>
            </a:r>
            <a:r>
              <a:rPr lang="en-US" altLang="zh-CN" sz="2600" dirty="0">
                <a:solidFill>
                  <a:srgbClr val="0070C0"/>
                </a:solidFill>
              </a:rPr>
              <a:t>, </a:t>
            </a:r>
            <a:r>
              <a:rPr lang="zh-CN" altLang="en-US" sz="2600" dirty="0">
                <a:solidFill>
                  <a:srgbClr val="0070C0"/>
                </a:solidFill>
              </a:rPr>
              <a:t>留下正在朽坯中的身体。</a:t>
            </a:r>
            <a:endParaRPr lang="en-US" altLang="zh-CN" sz="2600" dirty="0">
              <a:solidFill>
                <a:srgbClr val="0070C0"/>
              </a:solidFill>
            </a:endParaRPr>
          </a:p>
          <a:p>
            <a:pPr marL="457200" lvl="1" indent="0">
              <a:buNone/>
            </a:pPr>
            <a:endParaRPr lang="en-US" sz="800" dirty="0"/>
          </a:p>
          <a:p>
            <a:pPr lvl="1">
              <a:buFont typeface="Wingdings" panose="05000000000000000000" pitchFamily="2" charset="2"/>
              <a:buChar char="Ø"/>
            </a:pPr>
            <a:r>
              <a:rPr lang="en-US" sz="2600" dirty="0"/>
              <a:t> Hope &amp; Assurance to be Resurrected, Just Like Christ. </a:t>
            </a:r>
          </a:p>
          <a:p>
            <a:pPr marL="457200" lvl="1" indent="0">
              <a:buNone/>
            </a:pPr>
            <a:r>
              <a:rPr lang="en-US" sz="2600" dirty="0"/>
              <a:t>    </a:t>
            </a:r>
            <a:r>
              <a:rPr lang="zh-CN" altLang="en-US" sz="2600" dirty="0">
                <a:solidFill>
                  <a:srgbClr val="0070C0"/>
                </a:solidFill>
              </a:rPr>
              <a:t>有希望和保证一定会复活</a:t>
            </a:r>
            <a:r>
              <a:rPr lang="en-US" altLang="zh-CN" sz="2600" dirty="0">
                <a:solidFill>
                  <a:srgbClr val="0070C0"/>
                </a:solidFill>
              </a:rPr>
              <a:t>, </a:t>
            </a:r>
            <a:r>
              <a:rPr lang="zh-CN" altLang="en-US" sz="2600" dirty="0">
                <a:solidFill>
                  <a:srgbClr val="0070C0"/>
                </a:solidFill>
              </a:rPr>
              <a:t>就像基督一样。</a:t>
            </a:r>
            <a:endParaRPr lang="en-US" altLang="zh-CN" sz="2600" dirty="0">
              <a:solidFill>
                <a:srgbClr val="0070C0"/>
              </a:solidFill>
            </a:endParaRPr>
          </a:p>
          <a:p>
            <a:pPr marL="457200" lvl="1" indent="0">
              <a:buNone/>
            </a:pPr>
            <a:endParaRPr lang="en-US" sz="800" dirty="0">
              <a:solidFill>
                <a:srgbClr val="0070C0"/>
              </a:solidFill>
            </a:endParaRPr>
          </a:p>
          <a:p>
            <a:pPr lvl="0">
              <a:buClr>
                <a:srgbClr val="A53010"/>
              </a:buClr>
            </a:pPr>
            <a:r>
              <a:rPr lang="en-US" sz="2800" dirty="0">
                <a:solidFill>
                  <a:prstClr val="black">
                    <a:lumMod val="75000"/>
                    <a:lumOff val="25000"/>
                  </a:prstClr>
                </a:solidFill>
              </a:rPr>
              <a:t> It’s The Second Death We Should be Dread of.</a:t>
            </a:r>
          </a:p>
          <a:p>
            <a:pPr marL="0" lvl="0" indent="0">
              <a:buClr>
                <a:srgbClr val="A53010"/>
              </a:buClr>
              <a:buNone/>
            </a:pPr>
            <a:r>
              <a:rPr lang="en-US" sz="2800" dirty="0">
                <a:solidFill>
                  <a:prstClr val="black">
                    <a:lumMod val="75000"/>
                    <a:lumOff val="25000"/>
                  </a:prstClr>
                </a:solidFill>
              </a:rPr>
              <a:t>     </a:t>
            </a:r>
            <a:r>
              <a:rPr lang="zh-CN" altLang="en-US" sz="2800" dirty="0">
                <a:solidFill>
                  <a:srgbClr val="0070C0"/>
                </a:solidFill>
              </a:rPr>
              <a:t>我们应该懼怕的是第二次的死。</a:t>
            </a:r>
            <a:endParaRPr lang="en-US" sz="2800" dirty="0">
              <a:solidFill>
                <a:srgbClr val="0070C0"/>
              </a:solidFill>
            </a:endParaRPr>
          </a:p>
        </p:txBody>
      </p:sp>
      <p:sp>
        <p:nvSpPr>
          <p:cNvPr id="4" name="Date Placeholder 3"/>
          <p:cNvSpPr>
            <a:spLocks noGrp="1"/>
          </p:cNvSpPr>
          <p:nvPr>
            <p:ph type="dt" sz="half" idx="10"/>
          </p:nvPr>
        </p:nvSpPr>
        <p:spPr/>
        <p:txBody>
          <a:bodyPr/>
          <a:lstStyle/>
          <a:p>
            <a:r>
              <a:rPr lang="en-US">
                <a:solidFill>
                  <a:srgbClr val="000000">
                    <a:lumMod val="50000"/>
                    <a:lumOff val="50000"/>
                  </a:srgbClr>
                </a:solidFill>
              </a:rPr>
              <a:t>2018 10 21 </a:t>
            </a:r>
            <a:endParaRPr lang="en-US" dirty="0">
              <a:solidFill>
                <a:srgbClr val="000000">
                  <a:lumMod val="50000"/>
                  <a:lumOff val="50000"/>
                </a:srgbClr>
              </a:solidFill>
            </a:endParaRPr>
          </a:p>
        </p:txBody>
      </p:sp>
      <p:sp>
        <p:nvSpPr>
          <p:cNvPr id="5" name="Footer Placeholder 4"/>
          <p:cNvSpPr>
            <a:spLocks noGrp="1"/>
          </p:cNvSpPr>
          <p:nvPr>
            <p:ph type="ftr" sz="quarter" idx="11"/>
          </p:nvPr>
        </p:nvSpPr>
        <p:spPr>
          <a:xfrm>
            <a:off x="2741613" y="6133072"/>
            <a:ext cx="7619999" cy="365125"/>
          </a:xfrm>
        </p:spPr>
        <p:txBody>
          <a:bodyPr/>
          <a:lstStyle/>
          <a:p>
            <a:r>
              <a:rPr lang="en-US" dirty="0">
                <a:solidFill>
                  <a:srgbClr val="000000">
                    <a:lumMod val="50000"/>
                    <a:lumOff val="50000"/>
                  </a:srgbClr>
                </a:solidFill>
              </a:rPr>
              <a:t>CCCC</a:t>
            </a: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srgbClr val="40BAD2"/>
                </a:solidFill>
              </a:rPr>
              <a:pPr/>
              <a:t>9</a:t>
            </a:fld>
            <a:endParaRPr lang="en-US" dirty="0">
              <a:solidFill>
                <a:srgbClr val="40BAD2"/>
              </a:solidFill>
            </a:endParaRPr>
          </a:p>
        </p:txBody>
      </p:sp>
    </p:spTree>
    <p:custDataLst>
      <p:tags r:id="rId1"/>
    </p:custDataLst>
    <p:extLst>
      <p:ext uri="{BB962C8B-B14F-4D97-AF65-F5344CB8AC3E}">
        <p14:creationId xmlns:p14="http://schemas.microsoft.com/office/powerpoint/2010/main" val="4153458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1000"/>
                                        <p:tgtEl>
                                          <p:spTgt spid="3">
                                            <p:txEl>
                                              <p:pRg st="9" end="9"/>
                                            </p:txEl>
                                          </p:spTgt>
                                        </p:tgtEl>
                                      </p:cBhvr>
                                    </p:animEffect>
                                    <p:anim calcmode="lin" valueType="num">
                                      <p:cBhvr>
                                        <p:cTn id="4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1000"/>
                                        <p:tgtEl>
                                          <p:spTgt spid="3">
                                            <p:txEl>
                                              <p:pRg st="10" end="10"/>
                                            </p:txEl>
                                          </p:spTgt>
                                        </p:tgtEl>
                                      </p:cBhvr>
                                    </p:animEffect>
                                    <p:anim calcmode="lin" valueType="num">
                                      <p:cBhvr>
                                        <p:cTn id="4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04.3"/>
</p:tagLst>
</file>

<file path=ppt/tags/tag10.xml><?xml version="1.0" encoding="utf-8"?>
<p:tagLst xmlns:a="http://schemas.openxmlformats.org/drawingml/2006/main" xmlns:r="http://schemas.openxmlformats.org/officeDocument/2006/relationships" xmlns:p="http://schemas.openxmlformats.org/presentationml/2006/main">
  <p:tag name="TIMING" val="|2|15.8|12|12.1|17.5|42.5"/>
</p:tagLst>
</file>

<file path=ppt/tags/tag2.xml><?xml version="1.0" encoding="utf-8"?>
<p:tagLst xmlns:a="http://schemas.openxmlformats.org/drawingml/2006/main" xmlns:r="http://schemas.openxmlformats.org/officeDocument/2006/relationships" xmlns:p="http://schemas.openxmlformats.org/presentationml/2006/main">
  <p:tag name="TIMING" val="|15.7"/>
</p:tagLst>
</file>

<file path=ppt/tags/tag3.xml><?xml version="1.0" encoding="utf-8"?>
<p:tagLst xmlns:a="http://schemas.openxmlformats.org/drawingml/2006/main" xmlns:r="http://schemas.openxmlformats.org/officeDocument/2006/relationships" xmlns:p="http://schemas.openxmlformats.org/presentationml/2006/main">
  <p:tag name="TIMING" val="|11.4|101.4|30.3|117.7|16.9"/>
</p:tagLst>
</file>

<file path=ppt/tags/tag4.xml><?xml version="1.0" encoding="utf-8"?>
<p:tagLst xmlns:a="http://schemas.openxmlformats.org/drawingml/2006/main" xmlns:r="http://schemas.openxmlformats.org/officeDocument/2006/relationships" xmlns:p="http://schemas.openxmlformats.org/presentationml/2006/main">
  <p:tag name="TIMING" val="|15.7|51.8|45.3|64.8|107.3|19.3"/>
</p:tagLst>
</file>

<file path=ppt/tags/tag5.xml><?xml version="1.0" encoding="utf-8"?>
<p:tagLst xmlns:a="http://schemas.openxmlformats.org/drawingml/2006/main" xmlns:r="http://schemas.openxmlformats.org/officeDocument/2006/relationships" xmlns:p="http://schemas.openxmlformats.org/presentationml/2006/main">
  <p:tag name="TIMING" val="|10.7"/>
</p:tagLst>
</file>

<file path=ppt/tags/tag6.xml><?xml version="1.0" encoding="utf-8"?>
<p:tagLst xmlns:a="http://schemas.openxmlformats.org/drawingml/2006/main" xmlns:r="http://schemas.openxmlformats.org/officeDocument/2006/relationships" xmlns:p="http://schemas.openxmlformats.org/presentationml/2006/main">
  <p:tag name="TIMING" val="|4.4|7.2|4.1|5.1|5.9|7.8"/>
</p:tagLst>
</file>

<file path=ppt/tags/tag7.xml><?xml version="1.0" encoding="utf-8"?>
<p:tagLst xmlns:a="http://schemas.openxmlformats.org/drawingml/2006/main" xmlns:r="http://schemas.openxmlformats.org/officeDocument/2006/relationships" xmlns:p="http://schemas.openxmlformats.org/presentationml/2006/main">
  <p:tag name="TIMING" val="|5|41.3|55.7|41.9|28.8"/>
</p:tagLst>
</file>

<file path=ppt/tags/tag8.xml><?xml version="1.0" encoding="utf-8"?>
<p:tagLst xmlns:a="http://schemas.openxmlformats.org/drawingml/2006/main" xmlns:r="http://schemas.openxmlformats.org/officeDocument/2006/relationships" xmlns:p="http://schemas.openxmlformats.org/presentationml/2006/main">
  <p:tag name="TIMING" val="|19.1|88.6|114.8"/>
</p:tagLst>
</file>

<file path=ppt/tags/tag9.xml><?xml version="1.0" encoding="utf-8"?>
<p:tagLst xmlns:a="http://schemas.openxmlformats.org/drawingml/2006/main" xmlns:r="http://schemas.openxmlformats.org/officeDocument/2006/relationships" xmlns:p="http://schemas.openxmlformats.org/presentationml/2006/main">
  <p:tag name="TIMING" val="|75.8|115.3|82"/>
</p:tagLst>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3093</TotalTime>
  <Words>1260</Words>
  <Application>Microsoft Office PowerPoint</Application>
  <PresentationFormat>Widescreen</PresentationFormat>
  <Paragraphs>194</Paragraphs>
  <Slides>13</Slides>
  <Notes>3</Notes>
  <HiddenSlides>0</HiddenSlides>
  <MMClips>0</MMClips>
  <ScaleCrop>false</ScaleCrop>
  <HeadingPairs>
    <vt:vector size="6" baseType="variant">
      <vt:variant>
        <vt:lpstr>Fonts Used</vt:lpstr>
      </vt:variant>
      <vt:variant>
        <vt:i4>16</vt:i4>
      </vt:variant>
      <vt:variant>
        <vt:lpstr>Theme</vt:lpstr>
      </vt:variant>
      <vt:variant>
        <vt:i4>3</vt:i4>
      </vt:variant>
      <vt:variant>
        <vt:lpstr>Slide Titles</vt:lpstr>
      </vt:variant>
      <vt:variant>
        <vt:i4>13</vt:i4>
      </vt:variant>
    </vt:vector>
  </HeadingPairs>
  <TitlesOfParts>
    <vt:vector size="32" baseType="lpstr">
      <vt:lpstr>LiSu</vt:lpstr>
      <vt:lpstr>Microsoft JhengHei</vt:lpstr>
      <vt:lpstr>新細明體</vt:lpstr>
      <vt:lpstr>宋体</vt:lpstr>
      <vt:lpstr>STCaiyun</vt:lpstr>
      <vt:lpstr>STKaiti</vt:lpstr>
      <vt:lpstr>幼圆</vt:lpstr>
      <vt:lpstr>Arial</vt:lpstr>
      <vt:lpstr>Arial Rounded MT Bold</vt:lpstr>
      <vt:lpstr>Bahnschrift SemiBold Condensed</vt:lpstr>
      <vt:lpstr>Calibri</vt:lpstr>
      <vt:lpstr>Calibri Light</vt:lpstr>
      <vt:lpstr>Century Gothic</vt:lpstr>
      <vt:lpstr>Rockwell Extra Bold</vt:lpstr>
      <vt:lpstr>Wingdings</vt:lpstr>
      <vt:lpstr>Wingdings 3</vt:lpstr>
      <vt:lpstr>Retrospect</vt:lpstr>
      <vt:lpstr>Wisp</vt:lpstr>
      <vt:lpstr>1_Wisp</vt:lpstr>
      <vt:lpstr>让我们来一起齐心建立   你的丰富人生  Let’s Build Your Life of Abundance Together</vt:lpstr>
      <vt:lpstr>生老病“死” Birth, Aging, Ailment, “Death”</vt:lpstr>
      <vt:lpstr>病     Ailment</vt:lpstr>
      <vt:lpstr>面对我们生命中的病痛和苦难 Facing Our Ailment &amp; Suffering in Life</vt:lpstr>
      <vt:lpstr>祝福之母 Mother of All Blessings</vt:lpstr>
      <vt:lpstr>“老”是一个有意义的生命过程 “Aging" Is A Meaningful Process Of Life</vt:lpstr>
      <vt:lpstr>“老”是一个有意义的生命过程 “Aging" Is A Meaningful Process Of Life</vt:lpstr>
      <vt:lpstr>死亡 Death</vt:lpstr>
      <vt:lpstr>死亡 Death</vt:lpstr>
      <vt:lpstr>死亡 Death</vt:lpstr>
      <vt:lpstr>死亡 Death</vt:lpstr>
      <vt:lpstr>Conclusion  结論</vt:lpstr>
      <vt:lpstr>Doxology   三一頌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让我们来一起齐心建立  你的丰富人生</dc:title>
  <dc:creator>Frank Ni</dc:creator>
  <cp:lastModifiedBy>wxsh</cp:lastModifiedBy>
  <cp:revision>105</cp:revision>
  <cp:lastPrinted>2018-10-21T18:31:16Z</cp:lastPrinted>
  <dcterms:created xsi:type="dcterms:W3CDTF">2018-10-06T18:07:24Z</dcterms:created>
  <dcterms:modified xsi:type="dcterms:W3CDTF">2018-10-22T03:48:22Z</dcterms:modified>
</cp:coreProperties>
</file>