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0" r:id="rId4"/>
    <p:sldId id="259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871C"/>
    <a:srgbClr val="FFCC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ECD2B-7B09-458D-8764-50E060682A47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2DDEC-6976-4413-A14E-D74131A8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4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A8CA6-3A25-4868-9D65-9899C291C1F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086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CCCC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0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298623"/>
          </a:xfrm>
        </p:spPr>
        <p:txBody>
          <a:bodyPr anchor="ctr">
            <a:normAutofit/>
          </a:bodyPr>
          <a:lstStyle/>
          <a:p>
            <a:r>
              <a:rPr lang="zh-CN" altLang="en-US" sz="5400" b="1" dirty="0">
                <a:latin typeface="STCaiyun" panose="02010800040101010101" pitchFamily="2" charset="-122"/>
                <a:ea typeface="STCaiyun" panose="02010800040101010101" pitchFamily="2" charset="-122"/>
              </a:rPr>
              <a:t>让我们来</a:t>
            </a:r>
            <a:r>
              <a:rPr lang="zh-CN" altLang="en-US" sz="5400" b="1" dirty="0">
                <a:solidFill>
                  <a:schemeClr val="tx1"/>
                </a:solidFill>
                <a:latin typeface="STCaiyun" panose="02010800040101010101" pitchFamily="2" charset="-122"/>
                <a:ea typeface="STCaiyun" panose="02010800040101010101" pitchFamily="2" charset="-122"/>
              </a:rPr>
              <a:t>一起来</a:t>
            </a:r>
            <a:r>
              <a:rPr lang="zh-CN" altLang="en-US" sz="5400" b="1" dirty="0">
                <a:latin typeface="STCaiyun" panose="02010800040101010101" pitchFamily="2" charset="-122"/>
                <a:ea typeface="STCaiyun" panose="02010800040101010101" pitchFamily="2" charset="-122"/>
              </a:rPr>
              <a:t>齐打造一个丰富的人生</a:t>
            </a:r>
            <a:br>
              <a:rPr lang="en-US" altLang="zh-CN" sz="5400" b="1" dirty="0">
                <a:latin typeface="STCaiyun" panose="02010800040101010101" pitchFamily="2" charset="-122"/>
                <a:ea typeface="STCaiyun" panose="02010800040101010101" pitchFamily="2" charset="-122"/>
              </a:rPr>
            </a:br>
            <a:br>
              <a:rPr lang="en-US" altLang="zh-CN" sz="900" b="1" dirty="0">
                <a:latin typeface="STCaiyun" panose="02010800040101010101" pitchFamily="2" charset="-122"/>
                <a:ea typeface="STCaiyun" panose="02010800040101010101" pitchFamily="2" charset="-122"/>
              </a:rPr>
            </a:br>
            <a:r>
              <a:rPr lang="en-US" altLang="zh-CN" sz="6600" b="1" dirty="0">
                <a:solidFill>
                  <a:schemeClr val="tx2"/>
                </a:solidFill>
                <a:latin typeface="STCaiyun" panose="02010800040101010101" pitchFamily="2" charset="-122"/>
                <a:ea typeface="STCaiyun" panose="02010800040101010101" pitchFamily="2" charset="-122"/>
              </a:rPr>
              <a:t>Let's Build Yourself An Abundant Life</a:t>
            </a:r>
            <a:br>
              <a:rPr lang="en-US" altLang="zh-CN" sz="6600" b="1" dirty="0">
                <a:latin typeface="STCaiyun" panose="02010800040101010101" pitchFamily="2" charset="-122"/>
                <a:ea typeface="STCaiyun" panose="02010800040101010101" pitchFamily="2" charset="-122"/>
              </a:rPr>
            </a:br>
            <a:br>
              <a:rPr lang="en-US" altLang="zh-CN" sz="2700" b="1" dirty="0">
                <a:latin typeface="STCaiyun" panose="02010800040101010101" pitchFamily="2" charset="-122"/>
                <a:ea typeface="STCaiyun" panose="02010800040101010101" pitchFamily="2" charset="-122"/>
              </a:rPr>
            </a:br>
            <a:endParaRPr lang="en-US" sz="51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76" y="4916538"/>
            <a:ext cx="11918623" cy="1439812"/>
          </a:xfrm>
        </p:spPr>
        <p:txBody>
          <a:bodyPr anchor="ctr">
            <a:noAutofit/>
          </a:bodyPr>
          <a:lstStyle/>
          <a:p>
            <a:pPr algn="r"/>
            <a:r>
              <a:rPr lang="zh-CN" altLang="en-US" sz="4800" dirty="0">
                <a:solidFill>
                  <a:srgbClr val="FFFF00"/>
                </a:solidFill>
                <a:latin typeface="Arial Rounded MT Bold" panose="020F0704030504030204" pitchFamily="34" charset="0"/>
                <a:ea typeface="LiSu" panose="02010509060101010101" pitchFamily="49" charset="-122"/>
              </a:rPr>
              <a:t>上帝己应许过我们</a:t>
            </a:r>
            <a:r>
              <a:rPr lang="en-US" altLang="zh-CN" sz="4800" dirty="0">
                <a:solidFill>
                  <a:srgbClr val="FFFF00"/>
                </a:solidFill>
                <a:latin typeface="Arial Rounded MT Bold" panose="020F0704030504030204" pitchFamily="34" charset="0"/>
                <a:ea typeface="LiSu" panose="02010509060101010101" pitchFamily="49" charset="-122"/>
              </a:rPr>
              <a:t>, </a:t>
            </a:r>
            <a:r>
              <a:rPr lang="zh-CN" altLang="en-US" sz="4800" dirty="0">
                <a:solidFill>
                  <a:srgbClr val="FFFF00"/>
                </a:solidFill>
                <a:latin typeface="Arial Rounded MT Bold" panose="020F0704030504030204" pitchFamily="34" charset="0"/>
                <a:ea typeface="LiSu" panose="02010509060101010101" pitchFamily="49" charset="-122"/>
              </a:rPr>
              <a:t>可行且可实现的</a:t>
            </a:r>
            <a:endParaRPr lang="en-US" altLang="zh-CN" sz="4800" dirty="0">
              <a:solidFill>
                <a:srgbClr val="FFFF00"/>
              </a:solidFill>
              <a:latin typeface="Arial Rounded MT Bold" panose="020F0704030504030204" pitchFamily="34" charset="0"/>
              <a:ea typeface="LiSu" panose="02010509060101010101" pitchFamily="49" charset="-122"/>
            </a:endParaRPr>
          </a:p>
          <a:p>
            <a:pPr algn="r"/>
            <a:r>
              <a:rPr lang="en-US" altLang="zh-TW" sz="4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  <a:ea typeface="LiSu" panose="02010509060101010101" pitchFamily="49" charset="-122"/>
              </a:rPr>
              <a:t>God Promised Us, Doable &amp; Achievable</a:t>
            </a:r>
            <a:endParaRPr lang="en-US" altLang="zh-CN" sz="4400" dirty="0">
              <a:solidFill>
                <a:schemeClr val="accent5">
                  <a:lumMod val="40000"/>
                  <a:lumOff val="60000"/>
                </a:schemeClr>
              </a:solidFill>
              <a:latin typeface="Arial Rounded MT Bold" panose="020F0704030504030204" pitchFamily="34" charset="0"/>
              <a:ea typeface="LiSu" panose="02010509060101010101" pitchFamily="49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201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68916"/>
            <a:ext cx="12191999" cy="6452559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zh-CN" altLang="en-US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无需惧怕死亡</a:t>
            </a:r>
            <a:r>
              <a:rPr lang="en-US" altLang="zh-CN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CN" altLang="en-US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但如果你还没有准备好</a:t>
            </a:r>
            <a:r>
              <a:rPr lang="en-US" altLang="zh-CN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CN" altLang="en-US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那就真应该开始害怕和恐惧了。</a:t>
            </a:r>
            <a:endParaRPr lang="en-US" altLang="zh-CN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0">
              <a:buNone/>
            </a:pPr>
            <a:r>
              <a:rPr lang="en-US" sz="2400" b="1" dirty="0">
                <a:solidFill>
                  <a:srgbClr val="FFC000"/>
                </a:solidFill>
              </a:rPr>
              <a:t>There is no need to fear death, but if you are not ready, you should really be afraid and scared. </a:t>
            </a:r>
            <a:endParaRPr lang="en-US" altLang="zh-CN" sz="2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900" dirty="0">
              <a:solidFill>
                <a:schemeClr val="tx1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zh-CN" altLang="en-US" sz="2800" b="1" dirty="0">
                <a:solidFill>
                  <a:schemeClr val="tx1"/>
                </a:solidFill>
              </a:rPr>
              <a:t> 首先必須认知你在世上的日子不过是一个实习生的日子</a:t>
            </a:r>
            <a:r>
              <a:rPr lang="en-US" altLang="zh-CN" sz="2800" b="1" dirty="0">
                <a:solidFill>
                  <a:schemeClr val="tx1"/>
                </a:solidFill>
              </a:rPr>
              <a:t> ….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     </a:t>
            </a:r>
            <a:r>
              <a:rPr lang="en-US" sz="2800" dirty="0">
                <a:solidFill>
                  <a:srgbClr val="FFC000"/>
                </a:solidFill>
              </a:rPr>
              <a:t>The first thing you know about your days in the world is just an intern's day</a:t>
            </a:r>
            <a:r>
              <a:rPr lang="en-US" altLang="zh-CN" sz="2800" dirty="0">
                <a:solidFill>
                  <a:srgbClr val="FFC000"/>
                </a:solidFill>
              </a:rPr>
              <a:t>s</a:t>
            </a:r>
            <a:r>
              <a:rPr lang="en-US" sz="2800" dirty="0">
                <a:solidFill>
                  <a:srgbClr val="FFC000"/>
                </a:solidFill>
              </a:rPr>
              <a:t> .... </a:t>
            </a:r>
          </a:p>
          <a:p>
            <a:pPr marL="457200" lvl="1" indent="0">
              <a:buNone/>
            </a:pPr>
            <a:endParaRPr lang="en-US" sz="900" dirty="0">
              <a:solidFill>
                <a:schemeClr val="tx1"/>
              </a:solidFill>
            </a:endParaRPr>
          </a:p>
          <a:p>
            <a:pPr marL="801688" lvl="1" indent="-344488">
              <a:buFont typeface="+mj-lt"/>
              <a:buAutoNum type="arabicPeriod" startAt="2"/>
            </a:pPr>
            <a:r>
              <a:rPr lang="zh-CN" altLang="en-US" sz="2800" b="1" dirty="0">
                <a:solidFill>
                  <a:schemeClr val="tx1"/>
                </a:solidFill>
              </a:rPr>
              <a:t>当把你的希望和努力都放在未来 </a:t>
            </a:r>
            <a:r>
              <a:rPr lang="en-US" altLang="zh-CN" sz="2800" b="1" dirty="0">
                <a:solidFill>
                  <a:schemeClr val="tx1"/>
                </a:solidFill>
              </a:rPr>
              <a:t>2.0 </a:t>
            </a:r>
            <a:r>
              <a:rPr lang="zh-CN" altLang="en-US" sz="2800" b="1" dirty="0">
                <a:solidFill>
                  <a:schemeClr val="tx1"/>
                </a:solidFill>
              </a:rPr>
              <a:t>的生命中。</a:t>
            </a:r>
            <a:endParaRPr lang="en-US" altLang="zh-CN" sz="2800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</a:t>
            </a:r>
            <a:r>
              <a:rPr lang="en-US" sz="2800" dirty="0">
                <a:solidFill>
                  <a:srgbClr val="FFC000"/>
                </a:solidFill>
              </a:rPr>
              <a:t>Put your hopes and efforts into the your next 2.0 life. </a:t>
            </a:r>
            <a:endParaRPr lang="en-US" altLang="zh-CN" sz="2800" dirty="0">
              <a:solidFill>
                <a:srgbClr val="FFC000"/>
              </a:solidFill>
            </a:endParaRPr>
          </a:p>
          <a:p>
            <a:pPr lvl="1">
              <a:buFont typeface="+mj-lt"/>
              <a:buAutoNum type="arabicPeriod"/>
            </a:pPr>
            <a:endParaRPr lang="en-US" altLang="zh-CN" sz="900" b="1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如此必能保证您同时可以过一个丰富精采的 </a:t>
            </a:r>
            <a:r>
              <a:rPr lang="en-US" altLang="zh-CN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1.0 </a:t>
            </a:r>
            <a:r>
              <a:rPr lang="zh-CN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生命。</a:t>
            </a:r>
            <a:endParaRPr lang="en-US" altLang="zh-CN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0">
              <a:buNone/>
            </a:pPr>
            <a:r>
              <a:rPr lang="en-US" sz="2600" b="1" dirty="0">
                <a:solidFill>
                  <a:srgbClr val="FFC000"/>
                </a:solidFill>
              </a:rPr>
              <a:t>This will ensure that you can also live a rich and brilliant 1.0 li</a:t>
            </a:r>
            <a:r>
              <a:rPr lang="en-US" altLang="zh-CN" sz="2600" b="1" dirty="0">
                <a:solidFill>
                  <a:srgbClr val="FFC000"/>
                </a:solidFill>
              </a:rPr>
              <a:t>fe</a:t>
            </a:r>
            <a:r>
              <a:rPr lang="en-US" sz="2600" b="1" dirty="0">
                <a:solidFill>
                  <a:srgbClr val="FFC000"/>
                </a:solidFill>
              </a:rPr>
              <a:t> at the same time. </a:t>
            </a:r>
          </a:p>
          <a:p>
            <a:pPr marL="457200" indent="0">
              <a:buNone/>
            </a:pPr>
            <a:endParaRPr lang="en-US" altLang="zh-CN" sz="11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zh-CN" altLang="en-US" sz="4000" b="1" dirty="0">
                <a:solidFill>
                  <a:schemeClr val="tx1"/>
                </a:solidFill>
              </a:rPr>
              <a:t> </a:t>
            </a:r>
            <a:r>
              <a:rPr lang="zh-CN" altLang="en-US" sz="4000" b="1" dirty="0">
                <a:solidFill>
                  <a:srgbClr val="FFFF00"/>
                </a:solidFill>
              </a:rPr>
              <a:t>生老病死，所有人生的问题在教会里全部有解答。</a:t>
            </a:r>
            <a:endParaRPr lang="en-US" altLang="zh-CN" sz="4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tx1"/>
                </a:solidFill>
              </a:rPr>
              <a:t>      </a:t>
            </a:r>
            <a:r>
              <a:rPr lang="en-US" sz="3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Life, Aging, Ailment &amp; Death, all the problems of life have been answered.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t>2018 10 26 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t>CCCC OSU Fellowship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0BAD2"/>
                </a:solidFill>
              </a:rPr>
              <a:pPr/>
              <a:t>3</a:t>
            </a:fld>
            <a:endParaRPr lang="en-US" dirty="0">
              <a:solidFill>
                <a:srgbClr val="40BAD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918206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3573"/>
            <a:ext cx="12192000" cy="2133600"/>
          </a:xfrm>
        </p:spPr>
        <p:txBody>
          <a:bodyPr>
            <a:normAutofit/>
          </a:bodyPr>
          <a:lstStyle/>
          <a:p>
            <a:pPr algn="ctr"/>
            <a:r>
              <a:rPr lang="zh-CN" altLang="en-US" sz="6000" b="1" dirty="0"/>
              <a:t>怎么准备我 </a:t>
            </a:r>
            <a:r>
              <a:rPr lang="en-US" altLang="zh-CN" sz="6000" b="1" dirty="0"/>
              <a:t>2.0 </a:t>
            </a:r>
            <a:r>
              <a:rPr lang="zh-CN" altLang="en-US" sz="6000" b="1" dirty="0"/>
              <a:t>的日子</a:t>
            </a:r>
            <a:br>
              <a:rPr lang="en-US" altLang="zh-CN" dirty="0"/>
            </a:br>
            <a:br>
              <a:rPr lang="en-US" altLang="zh-CN" sz="900" dirty="0"/>
            </a:br>
            <a:r>
              <a:rPr lang="en-US" altLang="zh-CN" sz="49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How To Prepare My 2.0 Life </a:t>
            </a:r>
            <a:endParaRPr lang="en-US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55" y="2207173"/>
            <a:ext cx="11876690" cy="46508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 </a:t>
            </a:r>
            <a:r>
              <a:rPr lang="zh-CN" altLang="en-US" sz="4400" b="1" dirty="0"/>
              <a:t>关键 </a:t>
            </a:r>
            <a:r>
              <a:rPr lang="en-US" altLang="zh-CN" sz="4400" b="1" dirty="0"/>
              <a:t>: </a:t>
            </a:r>
            <a:r>
              <a:rPr lang="zh-CN" altLang="en-US" sz="4400" b="1" dirty="0"/>
              <a:t>是谁在准备？</a:t>
            </a:r>
            <a:endParaRPr lang="en-US" altLang="zh-CN" sz="4400" b="1" dirty="0"/>
          </a:p>
          <a:p>
            <a:pPr marL="0" indent="0">
              <a:buNone/>
            </a:pPr>
            <a:r>
              <a:rPr lang="en-US" altLang="zh-CN" sz="4000" dirty="0"/>
              <a:t>      </a:t>
            </a:r>
            <a:r>
              <a:rPr lang="en-US" altLang="zh-CN" sz="4000" b="1" dirty="0">
                <a:solidFill>
                  <a:srgbClr val="FFFF00"/>
                </a:solidFill>
              </a:rPr>
              <a:t>The Key : Who is Preparing?</a:t>
            </a:r>
          </a:p>
          <a:p>
            <a:pPr marL="0" indent="0">
              <a:buNone/>
            </a:pPr>
            <a:endParaRPr lang="en-US" sz="800" b="1" dirty="0">
              <a:solidFill>
                <a:srgbClr val="FFFF00"/>
              </a:solidFill>
            </a:endParaRPr>
          </a:p>
          <a:p>
            <a:pPr marL="461963" indent="0">
              <a:buNone/>
            </a:pPr>
            <a:r>
              <a:rPr lang="zh-CN" alt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如经上所记，神为爱他的人所预备的，是眼睛未曾看见，耳朵未曾听见，人心也未曾想到的。</a:t>
            </a:r>
          </a:p>
          <a:p>
            <a:pPr marL="461963" indent="0">
              <a:buNone/>
            </a:pPr>
            <a:endParaRPr lang="zh-CN" altLang="en-US" sz="900" b="1" dirty="0">
              <a:solidFill>
                <a:srgbClr val="FFFF00"/>
              </a:solidFill>
            </a:endParaRPr>
          </a:p>
          <a:p>
            <a:pPr marL="461963" indent="0">
              <a:buNone/>
            </a:pPr>
            <a:r>
              <a:rPr lang="en-US" b="1" dirty="0">
                <a:solidFill>
                  <a:schemeClr val="accent3"/>
                </a:solidFill>
              </a:rPr>
              <a:t>But just as it is written, “Things that no eye has seen, or ear heard, or mind imagined, are the things God has prepared for those who love him.”</a:t>
            </a:r>
          </a:p>
          <a:p>
            <a:pPr marL="461963" indent="0">
              <a:buNone/>
            </a:pPr>
            <a:endParaRPr lang="en-US" sz="800" b="1" dirty="0">
              <a:solidFill>
                <a:srgbClr val="FFFF00"/>
              </a:solidFill>
            </a:endParaRPr>
          </a:p>
          <a:p>
            <a:pPr marL="461963" indent="0" algn="r">
              <a:buNone/>
            </a:pPr>
            <a:r>
              <a:rPr lang="zh-CN" altLang="en-US" sz="2000" b="1" dirty="0">
                <a:solidFill>
                  <a:schemeClr val="tx1"/>
                </a:solidFill>
              </a:rPr>
              <a:t>歌 林 多 前 書  </a:t>
            </a:r>
            <a:r>
              <a:rPr lang="en-US" altLang="zh-CN" sz="2000" b="1" dirty="0">
                <a:solidFill>
                  <a:schemeClr val="tx1"/>
                </a:solidFill>
              </a:rPr>
              <a:t>1 </a:t>
            </a:r>
            <a:r>
              <a:rPr lang="en-US" sz="2000" b="1" dirty="0">
                <a:solidFill>
                  <a:schemeClr val="tx1"/>
                </a:solidFill>
              </a:rPr>
              <a:t>Corinthians 2:9 NET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764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3573"/>
            <a:ext cx="12192000" cy="2133600"/>
          </a:xfrm>
        </p:spPr>
        <p:txBody>
          <a:bodyPr>
            <a:normAutofit/>
          </a:bodyPr>
          <a:lstStyle/>
          <a:p>
            <a:pPr algn="ctr"/>
            <a:r>
              <a:rPr lang="zh-CN" altLang="en-US" sz="6000" b="1" dirty="0"/>
              <a:t>完全根据我 </a:t>
            </a:r>
            <a:r>
              <a:rPr lang="en-US" altLang="zh-CN" sz="6000" b="1" dirty="0"/>
              <a:t>1.0 </a:t>
            </a:r>
            <a:r>
              <a:rPr lang="zh-CN" altLang="en-US" sz="6000" b="1" dirty="0"/>
              <a:t>的日子</a:t>
            </a:r>
            <a:br>
              <a:rPr lang="en-US" altLang="zh-CN" dirty="0"/>
            </a:br>
            <a:br>
              <a:rPr lang="en-US" altLang="zh-CN" sz="900" dirty="0"/>
            </a:br>
            <a:r>
              <a:rPr lang="en-US" altLang="zh-CN" sz="49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Fully According To My 1.0 Life </a:t>
            </a:r>
            <a:endParaRPr lang="en-US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55" y="2743201"/>
            <a:ext cx="11876690" cy="4435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400" b="1" dirty="0">
                <a:solidFill>
                  <a:schemeClr val="accent2"/>
                </a:solidFill>
              </a:rPr>
              <a:t>人若赚得全世界，赔上自己的生命，有什么益处呢？人还能拿什么换生命呢？</a:t>
            </a:r>
            <a:endParaRPr lang="en-US" altLang="zh-CN" sz="44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altLang="zh-CN" sz="1050" b="1" dirty="0"/>
          </a:p>
          <a:p>
            <a:pPr marL="52388" indent="0">
              <a:buNone/>
            </a:pPr>
            <a:r>
              <a:rPr lang="en-US" sz="4400" dirty="0">
                <a:solidFill>
                  <a:schemeClr val="accent3"/>
                </a:solidFill>
              </a:rPr>
              <a:t>For what does it benefit a person if he gains the whole world but forfeits his life? Or what can a person give in exchange for his life?</a:t>
            </a:r>
          </a:p>
          <a:p>
            <a:pPr marL="0" indent="0" algn="r">
              <a:buNone/>
            </a:pP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</a:rPr>
              <a:t>马太福音</a:t>
            </a:r>
            <a:r>
              <a:rPr lang="zh-CN" altLang="en-US" sz="3200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Matt</a:t>
            </a:r>
            <a:r>
              <a:rPr lang="en-US" altLang="zh-CN" b="1" dirty="0">
                <a:solidFill>
                  <a:schemeClr val="tx1"/>
                </a:solidFill>
              </a:rPr>
              <a:t>hew</a:t>
            </a:r>
            <a:r>
              <a:rPr lang="en-US" b="1" dirty="0">
                <a:solidFill>
                  <a:schemeClr val="tx1"/>
                </a:solidFill>
              </a:rPr>
              <a:t> 16:26 NET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404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3573"/>
            <a:ext cx="12192000" cy="2133600"/>
          </a:xfrm>
        </p:spPr>
        <p:txBody>
          <a:bodyPr>
            <a:normAutofit/>
          </a:bodyPr>
          <a:lstStyle/>
          <a:p>
            <a:pPr algn="ctr"/>
            <a:r>
              <a:rPr lang="zh-CN" altLang="en-US" sz="6000" b="1" dirty="0"/>
              <a:t>准备</a:t>
            </a:r>
            <a:r>
              <a:rPr lang="zh-CN" altLang="en-US" sz="6000" b="1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  <a:tileRect/>
                </a:gradFill>
              </a:rPr>
              <a:t>过</a:t>
            </a:r>
            <a:r>
              <a:rPr lang="zh-CN" altLang="en-US" sz="6000" b="1" dirty="0"/>
              <a:t>好我 </a:t>
            </a:r>
            <a:r>
              <a:rPr lang="en-US" altLang="zh-CN" sz="6000" b="1" dirty="0"/>
              <a:t>1.0 </a:t>
            </a:r>
            <a:r>
              <a:rPr lang="zh-CN" altLang="en-US" sz="6000" b="1" dirty="0"/>
              <a:t>的日子</a:t>
            </a:r>
            <a:br>
              <a:rPr lang="en-US" altLang="zh-CN" dirty="0"/>
            </a:br>
            <a:br>
              <a:rPr lang="en-US" altLang="zh-CN" sz="900" dirty="0"/>
            </a:br>
            <a:r>
              <a:rPr lang="en-US" altLang="zh-CN" sz="49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Prepare to Live Out My 1.0 Life </a:t>
            </a:r>
            <a:endParaRPr lang="en-US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55" y="2286110"/>
            <a:ext cx="11876690" cy="443536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zh-CN" altLang="en-US" sz="4800" dirty="0">
                <a:solidFill>
                  <a:schemeClr val="accent2"/>
                </a:solidFill>
              </a:rPr>
              <a:t>倒空自己</a:t>
            </a:r>
            <a:r>
              <a:rPr lang="en-US" altLang="zh-CN" sz="1100" dirty="0"/>
              <a:t>	</a:t>
            </a:r>
            <a:r>
              <a:rPr lang="en-US" sz="4800" dirty="0">
                <a:solidFill>
                  <a:schemeClr val="accent3"/>
                </a:solidFill>
              </a:rPr>
              <a:t>Empty Myself</a:t>
            </a:r>
          </a:p>
          <a:p>
            <a:pPr marL="514350" indent="-514350">
              <a:buFont typeface="+mj-lt"/>
              <a:buAutoNum type="arabicParenR"/>
            </a:pPr>
            <a:endParaRPr lang="en-US" sz="800" dirty="0">
              <a:solidFill>
                <a:schemeClr val="accent3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zh-CN" altLang="en-US" sz="4800" dirty="0">
                <a:solidFill>
                  <a:schemeClr val="accent2"/>
                </a:solidFill>
              </a:rPr>
              <a:t>常道歉</a:t>
            </a:r>
            <a:r>
              <a:rPr lang="en-US" altLang="zh-CN" sz="4800" dirty="0">
                <a:solidFill>
                  <a:schemeClr val="accent2"/>
                </a:solidFill>
              </a:rPr>
              <a:t>		</a:t>
            </a:r>
            <a:r>
              <a:rPr lang="en-US" altLang="zh-CN" sz="4800" dirty="0">
                <a:solidFill>
                  <a:srgbClr val="A2CF49"/>
                </a:solidFill>
              </a:rPr>
              <a:t>Repent Often</a:t>
            </a:r>
          </a:p>
          <a:p>
            <a:pPr marL="514350" lvl="0" indent="-514350">
              <a:buFont typeface="+mj-lt"/>
              <a:buAutoNum type="arabicParenR"/>
            </a:pPr>
            <a:endParaRPr lang="en-US" sz="800" dirty="0">
              <a:solidFill>
                <a:srgbClr val="A2CF49"/>
              </a:solidFill>
            </a:endParaRPr>
          </a:p>
          <a:p>
            <a:pPr marL="522288" indent="-522288">
              <a:buFont typeface="+mj-lt"/>
              <a:buAutoNum type="arabicParenR" startAt="3"/>
              <a:tabLst>
                <a:tab pos="461963" algn="l"/>
              </a:tabLst>
            </a:pPr>
            <a:r>
              <a:rPr lang="zh-CN" altLang="en-US" sz="4800" dirty="0">
                <a:solidFill>
                  <a:schemeClr val="accent2"/>
                </a:solidFill>
              </a:rPr>
              <a:t>常道谢</a:t>
            </a:r>
            <a:r>
              <a:rPr lang="en-US" altLang="zh-CN" sz="4800" dirty="0">
                <a:solidFill>
                  <a:schemeClr val="accent2"/>
                </a:solidFill>
              </a:rPr>
              <a:t>		</a:t>
            </a:r>
            <a:r>
              <a:rPr lang="en-US" sz="4800" dirty="0">
                <a:solidFill>
                  <a:schemeClr val="accent3"/>
                </a:solidFill>
              </a:rPr>
              <a:t>Always Grateful</a:t>
            </a:r>
          </a:p>
          <a:p>
            <a:pPr marL="522288" indent="-522288">
              <a:buFont typeface="+mj-lt"/>
              <a:buAutoNum type="arabicParenR" startAt="3"/>
              <a:tabLst>
                <a:tab pos="461963" algn="l"/>
              </a:tabLst>
            </a:pPr>
            <a:endParaRPr lang="en-US" sz="800" dirty="0">
              <a:solidFill>
                <a:schemeClr val="accent3"/>
              </a:solidFill>
            </a:endParaRPr>
          </a:p>
          <a:p>
            <a:pPr marL="522288" indent="-522288">
              <a:buFont typeface="+mj-lt"/>
              <a:buAutoNum type="arabicParenR" startAt="3"/>
              <a:tabLst>
                <a:tab pos="461963" algn="l"/>
              </a:tabLst>
            </a:pPr>
            <a:r>
              <a:rPr lang="zh-CN" altLang="en-US" sz="4800" dirty="0">
                <a:solidFill>
                  <a:schemeClr val="accent2"/>
                </a:solidFill>
              </a:rPr>
              <a:t>道别</a:t>
            </a:r>
            <a:r>
              <a:rPr lang="zh-CN" altLang="en-US" sz="4400" dirty="0">
                <a:solidFill>
                  <a:srgbClr val="97E9D5"/>
                </a:solidFill>
              </a:rPr>
              <a:t>退場</a:t>
            </a:r>
            <a:r>
              <a:rPr lang="en-US" altLang="zh-CN" sz="4800" dirty="0">
                <a:solidFill>
                  <a:schemeClr val="accent2"/>
                </a:solidFill>
              </a:rPr>
              <a:t>	</a:t>
            </a:r>
            <a:r>
              <a:rPr lang="en-US" altLang="zh-CN" sz="4800" dirty="0">
                <a:solidFill>
                  <a:schemeClr val="accent3"/>
                </a:solidFill>
              </a:rPr>
              <a:t>Ready to Bow Out Anytime</a:t>
            </a:r>
            <a:endParaRPr lang="en-US" sz="4800" dirty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arenR" startAt="3"/>
            </a:pP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2018 10 28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CCCC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782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3573"/>
            <a:ext cx="12192000" cy="2133600"/>
          </a:xfrm>
        </p:spPr>
        <p:txBody>
          <a:bodyPr>
            <a:normAutofit/>
          </a:bodyPr>
          <a:lstStyle/>
          <a:p>
            <a:pPr algn="ctr"/>
            <a:r>
              <a:rPr lang="zh-CN" altLang="en-US" sz="6000" b="1" dirty="0"/>
              <a:t>准备过好我 </a:t>
            </a:r>
            <a:r>
              <a:rPr lang="en-US" altLang="zh-CN" sz="6000" b="1" dirty="0"/>
              <a:t>1.0 </a:t>
            </a:r>
            <a:r>
              <a:rPr lang="zh-CN" altLang="en-US" sz="6000" b="1" dirty="0"/>
              <a:t>的日子</a:t>
            </a:r>
            <a:br>
              <a:rPr lang="en-US" altLang="zh-CN" dirty="0"/>
            </a:br>
            <a:br>
              <a:rPr lang="en-US" altLang="zh-CN" sz="900" dirty="0"/>
            </a:br>
            <a:r>
              <a:rPr lang="en-US" altLang="zh-CN" sz="49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Prepare to Live Out My 1.0 Life </a:t>
            </a:r>
            <a:endParaRPr lang="en-US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55" y="2207173"/>
            <a:ext cx="11876690" cy="465082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zh-CN" altLang="en-US" sz="4400" dirty="0">
                <a:solidFill>
                  <a:schemeClr val="accent2"/>
                </a:solidFill>
              </a:rPr>
              <a:t>倒空自己</a:t>
            </a:r>
            <a:r>
              <a:rPr lang="en-US" altLang="zh-CN" sz="1050" dirty="0"/>
              <a:t>		</a:t>
            </a:r>
            <a:r>
              <a:rPr lang="en-US" sz="4400" dirty="0">
                <a:solidFill>
                  <a:schemeClr val="accent3"/>
                </a:solidFill>
              </a:rPr>
              <a:t>Empty Myself</a:t>
            </a:r>
          </a:p>
          <a:p>
            <a:pPr marL="514350" lvl="0" indent="-514350">
              <a:buFont typeface="+mj-lt"/>
              <a:buAutoNum type="arabicParenR"/>
            </a:pPr>
            <a:r>
              <a:rPr lang="zh-CN" altLang="en-US" sz="4400" dirty="0">
                <a:solidFill>
                  <a:schemeClr val="accent2"/>
                </a:solidFill>
              </a:rPr>
              <a:t>常道歉</a:t>
            </a:r>
            <a:r>
              <a:rPr lang="en-US" altLang="zh-CN" sz="4400" dirty="0">
                <a:solidFill>
                  <a:schemeClr val="accent2"/>
                </a:solidFill>
              </a:rPr>
              <a:t>		</a:t>
            </a:r>
            <a:r>
              <a:rPr lang="en-US" altLang="zh-CN" sz="4400" dirty="0">
                <a:solidFill>
                  <a:srgbClr val="A2CF49"/>
                </a:solidFill>
              </a:rPr>
              <a:t>Repent Often</a:t>
            </a:r>
            <a:endParaRPr lang="en-US" sz="4400" dirty="0">
              <a:solidFill>
                <a:srgbClr val="A2CF49"/>
              </a:solidFill>
            </a:endParaRPr>
          </a:p>
          <a:p>
            <a:pPr marL="522288" indent="-522288">
              <a:buFont typeface="+mj-lt"/>
              <a:buAutoNum type="arabicParenR" startAt="3"/>
              <a:tabLst>
                <a:tab pos="461963" algn="l"/>
              </a:tabLst>
            </a:pPr>
            <a:r>
              <a:rPr lang="zh-CN" altLang="en-US" sz="4400" dirty="0">
                <a:solidFill>
                  <a:schemeClr val="accent2"/>
                </a:solidFill>
              </a:rPr>
              <a:t>常道谢</a:t>
            </a:r>
            <a:r>
              <a:rPr lang="en-US" altLang="zh-CN" sz="4400" dirty="0">
                <a:solidFill>
                  <a:schemeClr val="accent2"/>
                </a:solidFill>
              </a:rPr>
              <a:t>		</a:t>
            </a:r>
            <a:r>
              <a:rPr lang="en-US" sz="4400" dirty="0">
                <a:solidFill>
                  <a:schemeClr val="accent3"/>
                </a:solidFill>
              </a:rPr>
              <a:t>Always Grateful</a:t>
            </a:r>
          </a:p>
          <a:p>
            <a:pPr marL="522288" indent="-522288">
              <a:buFont typeface="+mj-lt"/>
              <a:buAutoNum type="arabicParenR" startAt="3"/>
              <a:tabLst>
                <a:tab pos="461963" algn="l"/>
              </a:tabLst>
            </a:pPr>
            <a:r>
              <a:rPr lang="en-US" sz="4400" dirty="0">
                <a:solidFill>
                  <a:schemeClr val="accent2"/>
                </a:solidFill>
              </a:rPr>
              <a:t> </a:t>
            </a:r>
            <a:r>
              <a:rPr lang="zh-CN" altLang="en-US" sz="4400" dirty="0">
                <a:solidFill>
                  <a:schemeClr val="accent2"/>
                </a:solidFill>
              </a:rPr>
              <a:t>道别退場</a:t>
            </a:r>
            <a:r>
              <a:rPr lang="en-US" altLang="zh-CN" sz="4400" dirty="0">
                <a:solidFill>
                  <a:schemeClr val="accent2"/>
                </a:solidFill>
              </a:rPr>
              <a:t>		</a:t>
            </a:r>
            <a:r>
              <a:rPr lang="en-US" altLang="zh-CN" sz="4400" dirty="0">
                <a:solidFill>
                  <a:schemeClr val="accent3"/>
                </a:solidFill>
              </a:rPr>
              <a:t>Ready to Bow Out Anytime</a:t>
            </a:r>
          </a:p>
          <a:p>
            <a:pPr marL="522288" indent="-522288">
              <a:buFont typeface="+mj-lt"/>
              <a:buAutoNum type="arabicParenR" startAt="3"/>
              <a:tabLst>
                <a:tab pos="461963" algn="l"/>
              </a:tabLst>
            </a:pPr>
            <a:endParaRPr lang="en-US" sz="800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461963" algn="l"/>
              </a:tabLst>
            </a:pPr>
            <a:r>
              <a:rPr lang="zh-CN" altLang="en-US" sz="4400" b="1" dirty="0">
                <a:solidFill>
                  <a:schemeClr val="accent6"/>
                </a:solidFill>
              </a:rPr>
              <a:t>人生四道菜 ：倒空，道谢，道歉，道别</a:t>
            </a:r>
            <a:endParaRPr lang="en-US" altLang="zh-CN" sz="4400" b="1" dirty="0">
              <a:solidFill>
                <a:schemeClr val="accent6"/>
              </a:solidFill>
            </a:endParaRPr>
          </a:p>
          <a:p>
            <a:pPr marL="0" indent="0">
              <a:buNone/>
              <a:tabLst>
                <a:tab pos="461963" algn="l"/>
              </a:tabLst>
            </a:pPr>
            <a:r>
              <a:rPr lang="en-US" altLang="zh-CN" sz="3900" dirty="0">
                <a:solidFill>
                  <a:schemeClr val="accent3"/>
                </a:solidFill>
              </a:rPr>
              <a:t>Four Course Life: </a:t>
            </a:r>
          </a:p>
          <a:p>
            <a:pPr marL="688975" indent="0">
              <a:buNone/>
              <a:tabLst>
                <a:tab pos="461963" algn="l"/>
              </a:tabLst>
            </a:pPr>
            <a:r>
              <a:rPr lang="en-US" altLang="zh-CN" sz="3500" dirty="0">
                <a:solidFill>
                  <a:schemeClr val="accent3"/>
                </a:solidFill>
              </a:rPr>
              <a:t>Empty Oneself, Be Grateful &amp; Repentant, Bow Out Gracefully.</a:t>
            </a:r>
            <a:endParaRPr lang="en-US" sz="3500" dirty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arenR" startAt="3"/>
            </a:pPr>
            <a:endParaRPr lang="en-US" sz="3500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2018 10 28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448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3.7|131.7|114.2|23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2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3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7|660.1|27.7|5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"/>
</p:tagLst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1103</TotalTime>
  <Words>515</Words>
  <Application>Microsoft Office PowerPoint</Application>
  <PresentationFormat>Widescreen</PresentationFormat>
  <Paragraphs>71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LiSu</vt:lpstr>
      <vt:lpstr>STCaiyun</vt:lpstr>
      <vt:lpstr>华文楷体</vt:lpstr>
      <vt:lpstr>Arial</vt:lpstr>
      <vt:lpstr>Arial Rounded MT Bold</vt:lpstr>
      <vt:lpstr>Calibri</vt:lpstr>
      <vt:lpstr>Corbel</vt:lpstr>
      <vt:lpstr>Wingdings</vt:lpstr>
      <vt:lpstr>Depth</vt:lpstr>
      <vt:lpstr>  </vt:lpstr>
      <vt:lpstr>让我们来一起来齐打造一个丰富的人生  Let's Build Yourself An Abundant Life  </vt:lpstr>
      <vt:lpstr>PowerPoint Presentation</vt:lpstr>
      <vt:lpstr>怎么准备我 2.0 的日子  How To Prepare My 2.0 Life </vt:lpstr>
      <vt:lpstr>完全根据我 1.0 的日子  Fully According To My 1.0 Life </vt:lpstr>
      <vt:lpstr>准备过好我 1.0 的日子  Prepare to Live Out My 1.0 Life </vt:lpstr>
      <vt:lpstr>准备过好我 1.0 的日子  Prepare to Live Out My 1.0 Life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Ni</dc:creator>
  <cp:lastModifiedBy>wxsh</cp:lastModifiedBy>
  <cp:revision>22</cp:revision>
  <dcterms:created xsi:type="dcterms:W3CDTF">2018-10-28T00:09:02Z</dcterms:created>
  <dcterms:modified xsi:type="dcterms:W3CDTF">2018-10-29T04:06:59Z</dcterms:modified>
</cp:coreProperties>
</file>