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18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94660"/>
  </p:normalViewPr>
  <p:slideViewPr>
    <p:cSldViewPr snapToGrid="0">
      <p:cViewPr varScale="1">
        <p:scale>
          <a:sx n="86" d="100"/>
          <a:sy n="86" d="100"/>
        </p:scale>
        <p:origin x="379"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E35048-06EE-4BE1-BD8E-272B06B365FC}" type="datetimeFigureOut">
              <a:rPr lang="en-US" smtClean="0"/>
              <a:t>12/2/2018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9F48F5-E88E-44CE-AA5B-9A7F458155E8}" type="slidenum">
              <a:rPr lang="en-US" smtClean="0"/>
              <a:t>‹#›</a:t>
            </a:fld>
            <a:endParaRPr lang="en-US"/>
          </a:p>
        </p:txBody>
      </p:sp>
    </p:spTree>
    <p:extLst>
      <p:ext uri="{BB962C8B-B14F-4D97-AF65-F5344CB8AC3E}">
        <p14:creationId xmlns:p14="http://schemas.microsoft.com/office/powerpoint/2010/main" val="1732844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9F48F5-E88E-44CE-AA5B-9A7F458155E8}" type="slidenum">
              <a:rPr lang="en-US" smtClean="0"/>
              <a:t>1</a:t>
            </a:fld>
            <a:endParaRPr lang="en-US"/>
          </a:p>
        </p:txBody>
      </p:sp>
    </p:spTree>
    <p:extLst>
      <p:ext uri="{BB962C8B-B14F-4D97-AF65-F5344CB8AC3E}">
        <p14:creationId xmlns:p14="http://schemas.microsoft.com/office/powerpoint/2010/main" val="3992984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a:t>2018 12 2</a:t>
            </a:r>
          </a:p>
        </p:txBody>
      </p:sp>
      <p:sp>
        <p:nvSpPr>
          <p:cNvPr id="5" name="Footer Placeholder 4"/>
          <p:cNvSpPr>
            <a:spLocks noGrp="1"/>
          </p:cNvSpPr>
          <p:nvPr>
            <p:ph type="ftr" sz="quarter" idx="11"/>
          </p:nvPr>
        </p:nvSpPr>
        <p:spPr/>
        <p:txBody>
          <a:bodyPr/>
          <a:lstStyle/>
          <a:p>
            <a:r>
              <a:rPr lang="en-US"/>
              <a:t>CCCC</a:t>
            </a:r>
          </a:p>
        </p:txBody>
      </p:sp>
      <p:sp>
        <p:nvSpPr>
          <p:cNvPr id="6" name="Slide Number Placeholder 5"/>
          <p:cNvSpPr>
            <a:spLocks noGrp="1"/>
          </p:cNvSpPr>
          <p:nvPr>
            <p:ph type="sldNum" sz="quarter" idx="12"/>
          </p:nvPr>
        </p:nvSpPr>
        <p:spPr/>
        <p:txBody>
          <a:bodyPr/>
          <a:lstStyle/>
          <a:p>
            <a:fld id="{84356E27-7541-404F-92D7-D9C26B0E6F55}" type="slidenum">
              <a:rPr lang="en-US" smtClean="0"/>
              <a:t>‹#›</a:t>
            </a:fld>
            <a:endParaRPr lang="en-US"/>
          </a:p>
        </p:txBody>
      </p:sp>
    </p:spTree>
    <p:extLst>
      <p:ext uri="{BB962C8B-B14F-4D97-AF65-F5344CB8AC3E}">
        <p14:creationId xmlns:p14="http://schemas.microsoft.com/office/powerpoint/2010/main" val="4181124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2018 12 2</a:t>
            </a:r>
          </a:p>
        </p:txBody>
      </p:sp>
      <p:sp>
        <p:nvSpPr>
          <p:cNvPr id="5" name="Footer Placeholder 4"/>
          <p:cNvSpPr>
            <a:spLocks noGrp="1"/>
          </p:cNvSpPr>
          <p:nvPr>
            <p:ph type="ftr" sz="quarter" idx="11"/>
          </p:nvPr>
        </p:nvSpPr>
        <p:spPr/>
        <p:txBody>
          <a:bodyPr/>
          <a:lstStyle/>
          <a:p>
            <a:r>
              <a:rPr lang="en-US"/>
              <a:t>CCCC</a:t>
            </a:r>
          </a:p>
        </p:txBody>
      </p:sp>
      <p:sp>
        <p:nvSpPr>
          <p:cNvPr id="6" name="Slide Number Placeholder 5"/>
          <p:cNvSpPr>
            <a:spLocks noGrp="1"/>
          </p:cNvSpPr>
          <p:nvPr>
            <p:ph type="sldNum" sz="quarter" idx="12"/>
          </p:nvPr>
        </p:nvSpPr>
        <p:spPr/>
        <p:txBody>
          <a:bodyPr/>
          <a:lstStyle/>
          <a:p>
            <a:fld id="{84356E27-7541-404F-92D7-D9C26B0E6F55}" type="slidenum">
              <a:rPr lang="en-US" smtClean="0"/>
              <a:t>‹#›</a:t>
            </a:fld>
            <a:endParaRPr lang="en-US"/>
          </a:p>
        </p:txBody>
      </p:sp>
    </p:spTree>
    <p:extLst>
      <p:ext uri="{BB962C8B-B14F-4D97-AF65-F5344CB8AC3E}">
        <p14:creationId xmlns:p14="http://schemas.microsoft.com/office/powerpoint/2010/main" val="2706311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2018 12 2</a:t>
            </a:r>
          </a:p>
        </p:txBody>
      </p:sp>
      <p:sp>
        <p:nvSpPr>
          <p:cNvPr id="5" name="Footer Placeholder 4"/>
          <p:cNvSpPr>
            <a:spLocks noGrp="1"/>
          </p:cNvSpPr>
          <p:nvPr>
            <p:ph type="ftr" sz="quarter" idx="11"/>
          </p:nvPr>
        </p:nvSpPr>
        <p:spPr/>
        <p:txBody>
          <a:bodyPr/>
          <a:lstStyle/>
          <a:p>
            <a:r>
              <a:rPr lang="en-US"/>
              <a:t>CCCC</a:t>
            </a:r>
          </a:p>
        </p:txBody>
      </p:sp>
      <p:sp>
        <p:nvSpPr>
          <p:cNvPr id="6" name="Slide Number Placeholder 5"/>
          <p:cNvSpPr>
            <a:spLocks noGrp="1"/>
          </p:cNvSpPr>
          <p:nvPr>
            <p:ph type="sldNum" sz="quarter" idx="12"/>
          </p:nvPr>
        </p:nvSpPr>
        <p:spPr/>
        <p:txBody>
          <a:bodyPr/>
          <a:lstStyle/>
          <a:p>
            <a:fld id="{84356E27-7541-404F-92D7-D9C26B0E6F55}" type="slidenum">
              <a:rPr lang="en-US" smtClean="0"/>
              <a:t>‹#›</a:t>
            </a:fld>
            <a:endParaRPr lang="en-US"/>
          </a:p>
        </p:txBody>
      </p:sp>
    </p:spTree>
    <p:extLst>
      <p:ext uri="{BB962C8B-B14F-4D97-AF65-F5344CB8AC3E}">
        <p14:creationId xmlns:p14="http://schemas.microsoft.com/office/powerpoint/2010/main" val="4013212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2018 12 2</a:t>
            </a:r>
          </a:p>
        </p:txBody>
      </p:sp>
      <p:sp>
        <p:nvSpPr>
          <p:cNvPr id="5" name="Footer Placeholder 4"/>
          <p:cNvSpPr>
            <a:spLocks noGrp="1"/>
          </p:cNvSpPr>
          <p:nvPr>
            <p:ph type="ftr" sz="quarter" idx="11"/>
          </p:nvPr>
        </p:nvSpPr>
        <p:spPr/>
        <p:txBody>
          <a:bodyPr/>
          <a:lstStyle/>
          <a:p>
            <a:r>
              <a:rPr lang="en-US"/>
              <a:t>CCCC</a:t>
            </a:r>
          </a:p>
        </p:txBody>
      </p:sp>
      <p:sp>
        <p:nvSpPr>
          <p:cNvPr id="6" name="Slide Number Placeholder 5"/>
          <p:cNvSpPr>
            <a:spLocks noGrp="1"/>
          </p:cNvSpPr>
          <p:nvPr>
            <p:ph type="sldNum" sz="quarter" idx="12"/>
          </p:nvPr>
        </p:nvSpPr>
        <p:spPr/>
        <p:txBody>
          <a:bodyPr/>
          <a:lstStyle/>
          <a:p>
            <a:fld id="{84356E27-7541-404F-92D7-D9C26B0E6F55}" type="slidenum">
              <a:rPr lang="en-US" smtClean="0"/>
              <a:t>‹#›</a:t>
            </a:fld>
            <a:endParaRPr lang="en-US"/>
          </a:p>
        </p:txBody>
      </p:sp>
    </p:spTree>
    <p:extLst>
      <p:ext uri="{BB962C8B-B14F-4D97-AF65-F5344CB8AC3E}">
        <p14:creationId xmlns:p14="http://schemas.microsoft.com/office/powerpoint/2010/main" val="729679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2018 12 2</a:t>
            </a:r>
          </a:p>
        </p:txBody>
      </p:sp>
      <p:sp>
        <p:nvSpPr>
          <p:cNvPr id="5" name="Footer Placeholder 4"/>
          <p:cNvSpPr>
            <a:spLocks noGrp="1"/>
          </p:cNvSpPr>
          <p:nvPr>
            <p:ph type="ftr" sz="quarter" idx="11"/>
          </p:nvPr>
        </p:nvSpPr>
        <p:spPr/>
        <p:txBody>
          <a:bodyPr/>
          <a:lstStyle/>
          <a:p>
            <a:r>
              <a:rPr lang="en-US"/>
              <a:t>CCCC</a:t>
            </a:r>
          </a:p>
        </p:txBody>
      </p:sp>
      <p:sp>
        <p:nvSpPr>
          <p:cNvPr id="6" name="Slide Number Placeholder 5"/>
          <p:cNvSpPr>
            <a:spLocks noGrp="1"/>
          </p:cNvSpPr>
          <p:nvPr>
            <p:ph type="sldNum" sz="quarter" idx="12"/>
          </p:nvPr>
        </p:nvSpPr>
        <p:spPr/>
        <p:txBody>
          <a:bodyPr/>
          <a:lstStyle/>
          <a:p>
            <a:fld id="{84356E27-7541-404F-92D7-D9C26B0E6F55}" type="slidenum">
              <a:rPr lang="en-US" smtClean="0"/>
              <a:t>‹#›</a:t>
            </a:fld>
            <a:endParaRPr lang="en-US"/>
          </a:p>
        </p:txBody>
      </p:sp>
    </p:spTree>
    <p:extLst>
      <p:ext uri="{BB962C8B-B14F-4D97-AF65-F5344CB8AC3E}">
        <p14:creationId xmlns:p14="http://schemas.microsoft.com/office/powerpoint/2010/main" val="3321483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2018 12 2</a:t>
            </a:r>
          </a:p>
        </p:txBody>
      </p:sp>
      <p:sp>
        <p:nvSpPr>
          <p:cNvPr id="6" name="Footer Placeholder 5"/>
          <p:cNvSpPr>
            <a:spLocks noGrp="1"/>
          </p:cNvSpPr>
          <p:nvPr>
            <p:ph type="ftr" sz="quarter" idx="11"/>
          </p:nvPr>
        </p:nvSpPr>
        <p:spPr/>
        <p:txBody>
          <a:bodyPr/>
          <a:lstStyle/>
          <a:p>
            <a:r>
              <a:rPr lang="en-US"/>
              <a:t>CCCC</a:t>
            </a:r>
          </a:p>
        </p:txBody>
      </p:sp>
      <p:sp>
        <p:nvSpPr>
          <p:cNvPr id="7" name="Slide Number Placeholder 6"/>
          <p:cNvSpPr>
            <a:spLocks noGrp="1"/>
          </p:cNvSpPr>
          <p:nvPr>
            <p:ph type="sldNum" sz="quarter" idx="12"/>
          </p:nvPr>
        </p:nvSpPr>
        <p:spPr/>
        <p:txBody>
          <a:bodyPr/>
          <a:lstStyle/>
          <a:p>
            <a:fld id="{84356E27-7541-404F-92D7-D9C26B0E6F55}" type="slidenum">
              <a:rPr lang="en-US" smtClean="0"/>
              <a:t>‹#›</a:t>
            </a:fld>
            <a:endParaRPr lang="en-US"/>
          </a:p>
        </p:txBody>
      </p:sp>
    </p:spTree>
    <p:extLst>
      <p:ext uri="{BB962C8B-B14F-4D97-AF65-F5344CB8AC3E}">
        <p14:creationId xmlns:p14="http://schemas.microsoft.com/office/powerpoint/2010/main" val="259577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2018 12 2</a:t>
            </a:r>
          </a:p>
        </p:txBody>
      </p:sp>
      <p:sp>
        <p:nvSpPr>
          <p:cNvPr id="8" name="Footer Placeholder 7"/>
          <p:cNvSpPr>
            <a:spLocks noGrp="1"/>
          </p:cNvSpPr>
          <p:nvPr>
            <p:ph type="ftr" sz="quarter" idx="11"/>
          </p:nvPr>
        </p:nvSpPr>
        <p:spPr/>
        <p:txBody>
          <a:bodyPr/>
          <a:lstStyle/>
          <a:p>
            <a:r>
              <a:rPr lang="en-US"/>
              <a:t>CCCC</a:t>
            </a:r>
          </a:p>
        </p:txBody>
      </p:sp>
      <p:sp>
        <p:nvSpPr>
          <p:cNvPr id="9" name="Slide Number Placeholder 8"/>
          <p:cNvSpPr>
            <a:spLocks noGrp="1"/>
          </p:cNvSpPr>
          <p:nvPr>
            <p:ph type="sldNum" sz="quarter" idx="12"/>
          </p:nvPr>
        </p:nvSpPr>
        <p:spPr/>
        <p:txBody>
          <a:bodyPr/>
          <a:lstStyle/>
          <a:p>
            <a:fld id="{84356E27-7541-404F-92D7-D9C26B0E6F55}" type="slidenum">
              <a:rPr lang="en-US" smtClean="0"/>
              <a:t>‹#›</a:t>
            </a:fld>
            <a:endParaRPr lang="en-US"/>
          </a:p>
        </p:txBody>
      </p:sp>
    </p:spTree>
    <p:extLst>
      <p:ext uri="{BB962C8B-B14F-4D97-AF65-F5344CB8AC3E}">
        <p14:creationId xmlns:p14="http://schemas.microsoft.com/office/powerpoint/2010/main" val="1001225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2018 12 2</a:t>
            </a:r>
          </a:p>
        </p:txBody>
      </p:sp>
      <p:sp>
        <p:nvSpPr>
          <p:cNvPr id="4" name="Footer Placeholder 3"/>
          <p:cNvSpPr>
            <a:spLocks noGrp="1"/>
          </p:cNvSpPr>
          <p:nvPr>
            <p:ph type="ftr" sz="quarter" idx="11"/>
          </p:nvPr>
        </p:nvSpPr>
        <p:spPr/>
        <p:txBody>
          <a:bodyPr/>
          <a:lstStyle/>
          <a:p>
            <a:r>
              <a:rPr lang="en-US"/>
              <a:t>CCCC</a:t>
            </a:r>
          </a:p>
        </p:txBody>
      </p:sp>
      <p:sp>
        <p:nvSpPr>
          <p:cNvPr id="5" name="Slide Number Placeholder 4"/>
          <p:cNvSpPr>
            <a:spLocks noGrp="1"/>
          </p:cNvSpPr>
          <p:nvPr>
            <p:ph type="sldNum" sz="quarter" idx="12"/>
          </p:nvPr>
        </p:nvSpPr>
        <p:spPr/>
        <p:txBody>
          <a:bodyPr/>
          <a:lstStyle/>
          <a:p>
            <a:fld id="{84356E27-7541-404F-92D7-D9C26B0E6F55}" type="slidenum">
              <a:rPr lang="en-US" smtClean="0"/>
              <a:t>‹#›</a:t>
            </a:fld>
            <a:endParaRPr lang="en-US"/>
          </a:p>
        </p:txBody>
      </p:sp>
    </p:spTree>
    <p:extLst>
      <p:ext uri="{BB962C8B-B14F-4D97-AF65-F5344CB8AC3E}">
        <p14:creationId xmlns:p14="http://schemas.microsoft.com/office/powerpoint/2010/main" val="489625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2018 12 2</a:t>
            </a:r>
          </a:p>
        </p:txBody>
      </p:sp>
      <p:sp>
        <p:nvSpPr>
          <p:cNvPr id="3" name="Footer Placeholder 2"/>
          <p:cNvSpPr>
            <a:spLocks noGrp="1"/>
          </p:cNvSpPr>
          <p:nvPr>
            <p:ph type="ftr" sz="quarter" idx="11"/>
          </p:nvPr>
        </p:nvSpPr>
        <p:spPr/>
        <p:txBody>
          <a:bodyPr/>
          <a:lstStyle/>
          <a:p>
            <a:r>
              <a:rPr lang="en-US"/>
              <a:t>CCCC</a:t>
            </a:r>
          </a:p>
        </p:txBody>
      </p:sp>
      <p:sp>
        <p:nvSpPr>
          <p:cNvPr id="4" name="Slide Number Placeholder 3"/>
          <p:cNvSpPr>
            <a:spLocks noGrp="1"/>
          </p:cNvSpPr>
          <p:nvPr>
            <p:ph type="sldNum" sz="quarter" idx="12"/>
          </p:nvPr>
        </p:nvSpPr>
        <p:spPr/>
        <p:txBody>
          <a:bodyPr/>
          <a:lstStyle/>
          <a:p>
            <a:fld id="{84356E27-7541-404F-92D7-D9C26B0E6F55}" type="slidenum">
              <a:rPr lang="en-US" smtClean="0"/>
              <a:t>‹#›</a:t>
            </a:fld>
            <a:endParaRPr lang="en-US"/>
          </a:p>
        </p:txBody>
      </p:sp>
    </p:spTree>
    <p:extLst>
      <p:ext uri="{BB962C8B-B14F-4D97-AF65-F5344CB8AC3E}">
        <p14:creationId xmlns:p14="http://schemas.microsoft.com/office/powerpoint/2010/main" val="2549761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2018 12 2</a:t>
            </a:r>
          </a:p>
        </p:txBody>
      </p:sp>
      <p:sp>
        <p:nvSpPr>
          <p:cNvPr id="6" name="Footer Placeholder 5"/>
          <p:cNvSpPr>
            <a:spLocks noGrp="1"/>
          </p:cNvSpPr>
          <p:nvPr>
            <p:ph type="ftr" sz="quarter" idx="11"/>
          </p:nvPr>
        </p:nvSpPr>
        <p:spPr/>
        <p:txBody>
          <a:bodyPr/>
          <a:lstStyle/>
          <a:p>
            <a:r>
              <a:rPr lang="en-US"/>
              <a:t>CCCC</a:t>
            </a:r>
          </a:p>
        </p:txBody>
      </p:sp>
      <p:sp>
        <p:nvSpPr>
          <p:cNvPr id="7" name="Slide Number Placeholder 6"/>
          <p:cNvSpPr>
            <a:spLocks noGrp="1"/>
          </p:cNvSpPr>
          <p:nvPr>
            <p:ph type="sldNum" sz="quarter" idx="12"/>
          </p:nvPr>
        </p:nvSpPr>
        <p:spPr/>
        <p:txBody>
          <a:bodyPr/>
          <a:lstStyle/>
          <a:p>
            <a:fld id="{84356E27-7541-404F-92D7-D9C26B0E6F55}" type="slidenum">
              <a:rPr lang="en-US" smtClean="0"/>
              <a:t>‹#›</a:t>
            </a:fld>
            <a:endParaRPr lang="en-US"/>
          </a:p>
        </p:txBody>
      </p:sp>
    </p:spTree>
    <p:extLst>
      <p:ext uri="{BB962C8B-B14F-4D97-AF65-F5344CB8AC3E}">
        <p14:creationId xmlns:p14="http://schemas.microsoft.com/office/powerpoint/2010/main" val="4009824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2018 12 2</a:t>
            </a:r>
          </a:p>
        </p:txBody>
      </p:sp>
      <p:sp>
        <p:nvSpPr>
          <p:cNvPr id="6" name="Footer Placeholder 5"/>
          <p:cNvSpPr>
            <a:spLocks noGrp="1"/>
          </p:cNvSpPr>
          <p:nvPr>
            <p:ph type="ftr" sz="quarter" idx="11"/>
          </p:nvPr>
        </p:nvSpPr>
        <p:spPr/>
        <p:txBody>
          <a:bodyPr/>
          <a:lstStyle/>
          <a:p>
            <a:r>
              <a:rPr lang="en-US"/>
              <a:t>CCCC</a:t>
            </a:r>
          </a:p>
        </p:txBody>
      </p:sp>
      <p:sp>
        <p:nvSpPr>
          <p:cNvPr id="7" name="Slide Number Placeholder 6"/>
          <p:cNvSpPr>
            <a:spLocks noGrp="1"/>
          </p:cNvSpPr>
          <p:nvPr>
            <p:ph type="sldNum" sz="quarter" idx="12"/>
          </p:nvPr>
        </p:nvSpPr>
        <p:spPr/>
        <p:txBody>
          <a:bodyPr/>
          <a:lstStyle/>
          <a:p>
            <a:fld id="{84356E27-7541-404F-92D7-D9C26B0E6F55}" type="slidenum">
              <a:rPr lang="en-US" smtClean="0"/>
              <a:t>‹#›</a:t>
            </a:fld>
            <a:endParaRPr lang="en-US"/>
          </a:p>
        </p:txBody>
      </p:sp>
    </p:spTree>
    <p:extLst>
      <p:ext uri="{BB962C8B-B14F-4D97-AF65-F5344CB8AC3E}">
        <p14:creationId xmlns:p14="http://schemas.microsoft.com/office/powerpoint/2010/main" val="3176519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2000"/>
            <a:lum/>
          </a:blip>
          <a:srcRect/>
          <a:stretch>
            <a:fillRect r="-3000" b="-2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2018 12 2</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CCCC</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356E27-7541-404F-92D7-D9C26B0E6F55}" type="slidenum">
              <a:rPr lang="en-US" smtClean="0"/>
              <a:t>‹#›</a:t>
            </a:fld>
            <a:endParaRPr lang="en-US"/>
          </a:p>
        </p:txBody>
      </p:sp>
    </p:spTree>
    <p:extLst>
      <p:ext uri="{BB962C8B-B14F-4D97-AF65-F5344CB8AC3E}">
        <p14:creationId xmlns:p14="http://schemas.microsoft.com/office/powerpoint/2010/main" val="2263098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43633"/>
            <a:ext cx="10794476" cy="2387600"/>
          </a:xfrm>
        </p:spPr>
        <p:txBody>
          <a:bodyPr anchor="ctr">
            <a:normAutofit fontScale="90000"/>
          </a:bodyPr>
          <a:lstStyle/>
          <a:p>
            <a:r>
              <a:rPr lang="zh-CN" altLang="en-US" sz="7300" b="1" dirty="0"/>
              <a:t>那至关重要的親密关系</a:t>
            </a:r>
            <a:br>
              <a:rPr lang="en-US" altLang="zh-CN" sz="6700" dirty="0"/>
            </a:br>
            <a:br>
              <a:rPr lang="en-US" altLang="zh-CN" sz="1800" dirty="0"/>
            </a:br>
            <a:r>
              <a:rPr lang="zh-CN" altLang="en-US" dirty="0"/>
              <a:t> </a:t>
            </a:r>
            <a:r>
              <a:rPr lang="en-US" b="1" dirty="0">
                <a:solidFill>
                  <a:srgbClr val="0070C0"/>
                </a:solidFill>
                <a:latin typeface="Arial Rounded MT Bold" panose="020F0704030504030204" pitchFamily="34" charset="0"/>
              </a:rPr>
              <a:t>The Intimacy That Matters Most</a:t>
            </a:r>
          </a:p>
        </p:txBody>
      </p:sp>
      <p:sp>
        <p:nvSpPr>
          <p:cNvPr id="3" name="Subtitle 2"/>
          <p:cNvSpPr>
            <a:spLocks noGrp="1"/>
          </p:cNvSpPr>
          <p:nvPr>
            <p:ph type="subTitle" idx="1"/>
          </p:nvPr>
        </p:nvSpPr>
        <p:spPr>
          <a:xfrm>
            <a:off x="1368725" y="4700588"/>
            <a:ext cx="9144000" cy="1655762"/>
          </a:xfrm>
        </p:spPr>
        <p:txBody>
          <a:bodyPr anchor="ctr"/>
          <a:lstStyle/>
          <a:p>
            <a:r>
              <a:rPr lang="zh-CN" altLang="en-US" sz="3200" b="1" dirty="0"/>
              <a:t>我准备好迎接我的造物主了吗？</a:t>
            </a:r>
            <a:endParaRPr lang="en-US" altLang="zh-CN" sz="3200" b="1" dirty="0"/>
          </a:p>
          <a:p>
            <a:r>
              <a:rPr lang="en-US" sz="3600" dirty="0">
                <a:solidFill>
                  <a:srgbClr val="0070C0"/>
                </a:solidFill>
                <a:latin typeface="Arial Rounded MT Bold" panose="020F0704030504030204" pitchFamily="34" charset="0"/>
              </a:rPr>
              <a:t>Am I Ready to Meet My Maker?</a:t>
            </a:r>
          </a:p>
        </p:txBody>
      </p:sp>
      <p:sp>
        <p:nvSpPr>
          <p:cNvPr id="4" name="Date Placeholder 3"/>
          <p:cNvSpPr>
            <a:spLocks noGrp="1"/>
          </p:cNvSpPr>
          <p:nvPr>
            <p:ph type="dt" sz="half" idx="10"/>
          </p:nvPr>
        </p:nvSpPr>
        <p:spPr/>
        <p:txBody>
          <a:bodyPr/>
          <a:lstStyle/>
          <a:p>
            <a:r>
              <a:rPr lang="en-US"/>
              <a:t>2018 12 2</a:t>
            </a:r>
          </a:p>
        </p:txBody>
      </p:sp>
      <p:sp>
        <p:nvSpPr>
          <p:cNvPr id="5" name="Footer Placeholder 4"/>
          <p:cNvSpPr>
            <a:spLocks noGrp="1"/>
          </p:cNvSpPr>
          <p:nvPr>
            <p:ph type="ftr" sz="quarter" idx="11"/>
          </p:nvPr>
        </p:nvSpPr>
        <p:spPr/>
        <p:txBody>
          <a:bodyPr/>
          <a:lstStyle/>
          <a:p>
            <a:r>
              <a:rPr lang="en-US"/>
              <a:t>CCCC</a:t>
            </a:r>
          </a:p>
        </p:txBody>
      </p:sp>
      <p:sp>
        <p:nvSpPr>
          <p:cNvPr id="6" name="Slide Number Placeholder 5"/>
          <p:cNvSpPr>
            <a:spLocks noGrp="1"/>
          </p:cNvSpPr>
          <p:nvPr>
            <p:ph type="sldNum" sz="quarter" idx="12"/>
          </p:nvPr>
        </p:nvSpPr>
        <p:spPr/>
        <p:txBody>
          <a:bodyPr/>
          <a:lstStyle/>
          <a:p>
            <a:fld id="{84356E27-7541-404F-92D7-D9C26B0E6F55}" type="slidenum">
              <a:rPr lang="en-US" smtClean="0"/>
              <a:t>1</a:t>
            </a:fld>
            <a:endParaRPr lang="en-US"/>
          </a:p>
        </p:txBody>
      </p:sp>
    </p:spTree>
    <p:custDataLst>
      <p:tags r:id="rId1"/>
    </p:custDataLst>
    <p:extLst>
      <p:ext uri="{BB962C8B-B14F-4D97-AF65-F5344CB8AC3E}">
        <p14:creationId xmlns:p14="http://schemas.microsoft.com/office/powerpoint/2010/main" val="4270310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891"/>
            <a:ext cx="10515600" cy="2372264"/>
          </a:xfrm>
        </p:spPr>
        <p:txBody>
          <a:bodyPr>
            <a:normAutofit/>
          </a:bodyPr>
          <a:lstStyle/>
          <a:p>
            <a:pPr algn="ctr"/>
            <a:r>
              <a:rPr lang="zh-CN" altLang="en-US" sz="8000" b="1" dirty="0">
                <a:solidFill>
                  <a:prstClr val="black"/>
                </a:solidFill>
                <a:latin typeface="KaiTi" panose="02010609060101010101" pitchFamily="49" charset="-122"/>
                <a:ea typeface="KaiTi" panose="02010609060101010101" pitchFamily="49" charset="-122"/>
              </a:rPr>
              <a:t>我与神的关系</a:t>
            </a:r>
            <a:br>
              <a:rPr lang="en-US" altLang="zh-CN" sz="6600" b="1" dirty="0">
                <a:solidFill>
                  <a:prstClr val="black"/>
                </a:solidFill>
              </a:rPr>
            </a:br>
            <a:br>
              <a:rPr lang="en-US" altLang="zh-CN" sz="1100" b="1" dirty="0">
                <a:solidFill>
                  <a:prstClr val="black"/>
                </a:solidFill>
              </a:rPr>
            </a:br>
            <a:r>
              <a:rPr lang="en-US" altLang="zh-CN" sz="6000" b="1" dirty="0">
                <a:solidFill>
                  <a:srgbClr val="0070C0"/>
                </a:solidFill>
                <a:latin typeface="Arial Rounded MT Bold" panose="020F0704030504030204" pitchFamily="34" charset="0"/>
              </a:rPr>
              <a:t>My Relationship with God</a:t>
            </a:r>
            <a:endParaRPr lang="en-US" dirty="0">
              <a:solidFill>
                <a:srgbClr val="0070C0"/>
              </a:solidFill>
              <a:latin typeface="Arial Rounded MT Bold" panose="020F0704030504030204" pitchFamily="34" charset="0"/>
            </a:endParaRPr>
          </a:p>
        </p:txBody>
      </p:sp>
      <p:sp>
        <p:nvSpPr>
          <p:cNvPr id="3" name="Content Placeholder 2"/>
          <p:cNvSpPr>
            <a:spLocks noGrp="1"/>
          </p:cNvSpPr>
          <p:nvPr>
            <p:ph idx="1"/>
          </p:nvPr>
        </p:nvSpPr>
        <p:spPr>
          <a:xfrm>
            <a:off x="198407" y="2665562"/>
            <a:ext cx="11826815" cy="4192437"/>
          </a:xfrm>
        </p:spPr>
        <p:txBody>
          <a:bodyPr>
            <a:normAutofit fontScale="92500" lnSpcReduction="10000"/>
          </a:bodyPr>
          <a:lstStyle/>
          <a:p>
            <a:pPr marL="514350" indent="-514350">
              <a:buFont typeface="+mj-lt"/>
              <a:buAutoNum type="arabicPeriod"/>
            </a:pPr>
            <a:r>
              <a:rPr lang="zh-CN" altLang="en-US" sz="6000" b="1" dirty="0"/>
              <a:t> </a:t>
            </a:r>
            <a:r>
              <a:rPr lang="en-US" altLang="zh-CN" sz="6000" b="1" dirty="0"/>
              <a:t> </a:t>
            </a:r>
            <a:r>
              <a:rPr lang="zh-CN" altLang="en-US" sz="6500" b="1" dirty="0">
                <a:solidFill>
                  <a:srgbClr val="C00000"/>
                </a:solidFill>
                <a:latin typeface="KaiTi" panose="02010609060101010101" pitchFamily="49" charset="-122"/>
                <a:ea typeface="KaiTi" panose="02010609060101010101" pitchFamily="49" charset="-122"/>
              </a:rPr>
              <a:t>仇敌</a:t>
            </a:r>
            <a:r>
              <a:rPr lang="en-US" altLang="zh-CN" sz="4800" dirty="0">
                <a:solidFill>
                  <a:srgbClr val="FF0000"/>
                </a:solidFill>
              </a:rPr>
              <a:t>    </a:t>
            </a:r>
            <a:r>
              <a:rPr lang="en-US" altLang="zh-CN" sz="5400" dirty="0">
                <a:solidFill>
                  <a:srgbClr val="FF0000"/>
                </a:solidFill>
                <a:latin typeface="Arial Rounded MT Bold" panose="020F0704030504030204" pitchFamily="34" charset="0"/>
              </a:rPr>
              <a:t>Enemy</a:t>
            </a:r>
            <a:r>
              <a:rPr lang="en-US" sz="5400" dirty="0">
                <a:solidFill>
                  <a:srgbClr val="FF0000"/>
                </a:solidFill>
                <a:latin typeface="Arial Rounded MT Bold" panose="020F0704030504030204" pitchFamily="34" charset="0"/>
              </a:rPr>
              <a:t> </a:t>
            </a:r>
            <a:endParaRPr lang="en-US" sz="4800" dirty="0">
              <a:solidFill>
                <a:srgbClr val="FF0000"/>
              </a:solidFill>
              <a:latin typeface="Arial Rounded MT Bold" panose="020F0704030504030204" pitchFamily="34" charset="0"/>
            </a:endParaRPr>
          </a:p>
          <a:p>
            <a:pPr marL="0" indent="0">
              <a:buNone/>
            </a:pPr>
            <a:endParaRPr lang="en-US" sz="1100" dirty="0"/>
          </a:p>
          <a:p>
            <a:pPr marL="0" indent="0">
              <a:lnSpc>
                <a:spcPct val="135000"/>
              </a:lnSpc>
              <a:buNone/>
            </a:pPr>
            <a:r>
              <a:rPr lang="zh-CN" altLang="en-US" sz="3000" b="1" dirty="0"/>
              <a:t>因为我们作仇敌的时候，且借着神儿子的死，得与神和好，既已和好，就更要因他的生得救了。</a:t>
            </a:r>
            <a:endParaRPr lang="en-US" altLang="zh-CN" sz="3000" b="1" dirty="0"/>
          </a:p>
          <a:p>
            <a:pPr marL="0" indent="0">
              <a:lnSpc>
                <a:spcPct val="110000"/>
              </a:lnSpc>
              <a:buNone/>
            </a:pPr>
            <a:r>
              <a:rPr lang="en-US" sz="3000" dirty="0">
                <a:solidFill>
                  <a:srgbClr val="0070C0"/>
                </a:solidFill>
              </a:rPr>
              <a:t>For if while we were enemies we were reconciled to God through the death of his Son, how much more, since we have been reconciled, will we be saved by his life?</a:t>
            </a:r>
          </a:p>
          <a:p>
            <a:pPr marL="0" indent="0" algn="r">
              <a:buNone/>
            </a:pPr>
            <a:r>
              <a:rPr lang="zh-CN" altLang="en-US" sz="2100" b="1" dirty="0"/>
              <a:t>罗马书</a:t>
            </a:r>
            <a:r>
              <a:rPr lang="zh-CN" altLang="en-US" sz="2400" dirty="0"/>
              <a:t> </a:t>
            </a:r>
            <a:r>
              <a:rPr lang="en-US" sz="2400" dirty="0"/>
              <a:t>Romans 5:10 NET</a:t>
            </a:r>
          </a:p>
        </p:txBody>
      </p:sp>
      <p:sp>
        <p:nvSpPr>
          <p:cNvPr id="4" name="Date Placeholder 3"/>
          <p:cNvSpPr>
            <a:spLocks noGrp="1"/>
          </p:cNvSpPr>
          <p:nvPr>
            <p:ph type="dt" sz="half" idx="10"/>
          </p:nvPr>
        </p:nvSpPr>
        <p:spPr/>
        <p:txBody>
          <a:bodyPr/>
          <a:lstStyle/>
          <a:p>
            <a:r>
              <a:rPr lang="en-US"/>
              <a:t>2018 12 2</a:t>
            </a:r>
          </a:p>
        </p:txBody>
      </p:sp>
      <p:sp>
        <p:nvSpPr>
          <p:cNvPr id="5" name="Footer Placeholder 4"/>
          <p:cNvSpPr>
            <a:spLocks noGrp="1"/>
          </p:cNvSpPr>
          <p:nvPr>
            <p:ph type="ftr" sz="quarter" idx="11"/>
          </p:nvPr>
        </p:nvSpPr>
        <p:spPr/>
        <p:txBody>
          <a:bodyPr/>
          <a:lstStyle/>
          <a:p>
            <a:r>
              <a:rPr lang="en-US"/>
              <a:t>CCCC</a:t>
            </a:r>
          </a:p>
        </p:txBody>
      </p:sp>
      <p:sp>
        <p:nvSpPr>
          <p:cNvPr id="6" name="Slide Number Placeholder 5"/>
          <p:cNvSpPr>
            <a:spLocks noGrp="1"/>
          </p:cNvSpPr>
          <p:nvPr>
            <p:ph type="sldNum" sz="quarter" idx="12"/>
          </p:nvPr>
        </p:nvSpPr>
        <p:spPr/>
        <p:txBody>
          <a:bodyPr/>
          <a:lstStyle/>
          <a:p>
            <a:fld id="{84356E27-7541-404F-92D7-D9C26B0E6F55}" type="slidenum">
              <a:rPr lang="en-US" smtClean="0"/>
              <a:t>2</a:t>
            </a:fld>
            <a:endParaRPr lang="en-US" dirty="0"/>
          </a:p>
        </p:txBody>
      </p:sp>
    </p:spTree>
    <p:custDataLst>
      <p:tags r:id="rId1"/>
    </p:custDataLst>
    <p:extLst>
      <p:ext uri="{BB962C8B-B14F-4D97-AF65-F5344CB8AC3E}">
        <p14:creationId xmlns:p14="http://schemas.microsoft.com/office/powerpoint/2010/main" val="11858780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891"/>
            <a:ext cx="10515600" cy="2372264"/>
          </a:xfrm>
        </p:spPr>
        <p:txBody>
          <a:bodyPr>
            <a:normAutofit/>
          </a:bodyPr>
          <a:lstStyle/>
          <a:p>
            <a:pPr algn="ctr"/>
            <a:r>
              <a:rPr lang="zh-CN" altLang="en-US" sz="8000" b="1" dirty="0">
                <a:solidFill>
                  <a:prstClr val="black"/>
                </a:solidFill>
                <a:latin typeface="KaiTi" panose="02010609060101010101" pitchFamily="49" charset="-122"/>
                <a:ea typeface="KaiTi" panose="02010609060101010101" pitchFamily="49" charset="-122"/>
              </a:rPr>
              <a:t>我与神的关系</a:t>
            </a:r>
            <a:br>
              <a:rPr lang="en-US" altLang="zh-CN" sz="6600" b="1" dirty="0">
                <a:solidFill>
                  <a:prstClr val="black"/>
                </a:solidFill>
              </a:rPr>
            </a:br>
            <a:br>
              <a:rPr lang="en-US" altLang="zh-CN" sz="1100" b="1" dirty="0">
                <a:solidFill>
                  <a:prstClr val="black"/>
                </a:solidFill>
              </a:rPr>
            </a:br>
            <a:r>
              <a:rPr lang="en-US" altLang="zh-CN" sz="6000" b="1" dirty="0">
                <a:solidFill>
                  <a:srgbClr val="0070C0"/>
                </a:solidFill>
                <a:latin typeface="Arial Rounded MT Bold" panose="020F0704030504030204" pitchFamily="34" charset="0"/>
              </a:rPr>
              <a:t>My Relationship with God</a:t>
            </a:r>
            <a:endParaRPr lang="en-US" dirty="0">
              <a:solidFill>
                <a:srgbClr val="0070C0"/>
              </a:solidFill>
              <a:latin typeface="Arial Rounded MT Bold" panose="020F0704030504030204" pitchFamily="34" charset="0"/>
            </a:endParaRPr>
          </a:p>
        </p:txBody>
      </p:sp>
      <p:sp>
        <p:nvSpPr>
          <p:cNvPr id="3" name="Content Placeholder 2"/>
          <p:cNvSpPr>
            <a:spLocks noGrp="1"/>
          </p:cNvSpPr>
          <p:nvPr>
            <p:ph idx="1"/>
          </p:nvPr>
        </p:nvSpPr>
        <p:spPr>
          <a:xfrm>
            <a:off x="198407" y="2665562"/>
            <a:ext cx="11826815" cy="4192437"/>
          </a:xfrm>
        </p:spPr>
        <p:txBody>
          <a:bodyPr>
            <a:normAutofit/>
          </a:bodyPr>
          <a:lstStyle/>
          <a:p>
            <a:pPr marL="630238" indent="-630238">
              <a:buFont typeface="+mj-lt"/>
              <a:buAutoNum type="arabicPeriod" startAt="2"/>
            </a:pPr>
            <a:r>
              <a:rPr lang="zh-CN" altLang="en-US" sz="6000" b="1" dirty="0"/>
              <a:t>  </a:t>
            </a:r>
            <a:r>
              <a:rPr lang="zh-CN" altLang="en-US" sz="6500" b="1" dirty="0">
                <a:solidFill>
                  <a:srgbClr val="C00000"/>
                </a:solidFill>
                <a:latin typeface="KaiTi" panose="02010609060101010101" pitchFamily="49" charset="-122"/>
                <a:ea typeface="KaiTi" panose="02010609060101010101" pitchFamily="49" charset="-122"/>
              </a:rPr>
              <a:t>兒子</a:t>
            </a:r>
            <a:r>
              <a:rPr lang="en-US" altLang="zh-CN" sz="4800" dirty="0">
                <a:solidFill>
                  <a:srgbClr val="FF0000"/>
                </a:solidFill>
              </a:rPr>
              <a:t>    </a:t>
            </a:r>
            <a:r>
              <a:rPr lang="en-US" altLang="zh-CN" sz="5400" dirty="0">
                <a:solidFill>
                  <a:srgbClr val="FF0000"/>
                </a:solidFill>
                <a:latin typeface="Arial Rounded MT Bold" panose="020F0704030504030204" pitchFamily="34" charset="0"/>
              </a:rPr>
              <a:t>Son</a:t>
            </a:r>
            <a:endParaRPr lang="en-US" sz="4800" dirty="0">
              <a:solidFill>
                <a:srgbClr val="FF0000"/>
              </a:solidFill>
              <a:latin typeface="Arial Rounded MT Bold" panose="020F0704030504030204" pitchFamily="34" charset="0"/>
            </a:endParaRPr>
          </a:p>
          <a:p>
            <a:pPr marL="0" indent="0">
              <a:buNone/>
            </a:pPr>
            <a:endParaRPr lang="en-US" sz="1100" dirty="0"/>
          </a:p>
          <a:p>
            <a:pPr marL="0" indent="0">
              <a:lnSpc>
                <a:spcPct val="135000"/>
              </a:lnSpc>
              <a:buNone/>
            </a:pPr>
            <a:r>
              <a:rPr lang="zh-TW" altLang="en-US" sz="3000" b="1" dirty="0">
                <a:latin typeface="SimSun" panose="02010600030101010101" pitchFamily="2" charset="-122"/>
                <a:ea typeface="SimSun" panose="02010600030101010101" pitchFamily="2" charset="-122"/>
              </a:rPr>
              <a:t>要把律法以下的人贖出來、叫我們得著兒子的名分。 </a:t>
            </a:r>
            <a:endParaRPr lang="en-US" altLang="zh-TW" sz="3000" b="1" dirty="0">
              <a:latin typeface="SimSun" panose="02010600030101010101" pitchFamily="2" charset="-122"/>
              <a:ea typeface="SimSun" panose="02010600030101010101" pitchFamily="2" charset="-122"/>
            </a:endParaRPr>
          </a:p>
          <a:p>
            <a:pPr marL="0" indent="0">
              <a:lnSpc>
                <a:spcPct val="135000"/>
              </a:lnSpc>
              <a:buNone/>
            </a:pPr>
            <a:r>
              <a:rPr lang="en-US" sz="3000"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to redeem those who were under the law, so that we may be adopted as sons with full rights. </a:t>
            </a:r>
          </a:p>
          <a:p>
            <a:pPr marL="0" indent="0" algn="r">
              <a:lnSpc>
                <a:spcPct val="135000"/>
              </a:lnSpc>
              <a:buNone/>
            </a:pPr>
            <a:r>
              <a:rPr lang="zh-CN" altLang="en-US" sz="2100" b="1" dirty="0"/>
              <a:t>加拉太书 </a:t>
            </a:r>
            <a:r>
              <a:rPr lang="en-US" altLang="zh-CN" sz="2100" b="1" dirty="0"/>
              <a:t>Galatians 4:5 NET</a:t>
            </a:r>
            <a:endParaRPr lang="en-US" sz="2400" dirty="0"/>
          </a:p>
        </p:txBody>
      </p:sp>
      <p:sp>
        <p:nvSpPr>
          <p:cNvPr id="4" name="Date Placeholder 3"/>
          <p:cNvSpPr>
            <a:spLocks noGrp="1"/>
          </p:cNvSpPr>
          <p:nvPr>
            <p:ph type="dt" sz="half" idx="10"/>
          </p:nvPr>
        </p:nvSpPr>
        <p:spPr/>
        <p:txBody>
          <a:bodyPr/>
          <a:lstStyle/>
          <a:p>
            <a:r>
              <a:rPr lang="en-US"/>
              <a:t>2018 12 2</a:t>
            </a:r>
          </a:p>
        </p:txBody>
      </p:sp>
      <p:sp>
        <p:nvSpPr>
          <p:cNvPr id="5" name="Footer Placeholder 4"/>
          <p:cNvSpPr>
            <a:spLocks noGrp="1"/>
          </p:cNvSpPr>
          <p:nvPr>
            <p:ph type="ftr" sz="quarter" idx="11"/>
          </p:nvPr>
        </p:nvSpPr>
        <p:spPr/>
        <p:txBody>
          <a:bodyPr/>
          <a:lstStyle/>
          <a:p>
            <a:r>
              <a:rPr lang="en-US"/>
              <a:t>CCCC</a:t>
            </a:r>
          </a:p>
        </p:txBody>
      </p:sp>
      <p:sp>
        <p:nvSpPr>
          <p:cNvPr id="6" name="Slide Number Placeholder 5"/>
          <p:cNvSpPr>
            <a:spLocks noGrp="1"/>
          </p:cNvSpPr>
          <p:nvPr>
            <p:ph type="sldNum" sz="quarter" idx="12"/>
          </p:nvPr>
        </p:nvSpPr>
        <p:spPr/>
        <p:txBody>
          <a:bodyPr/>
          <a:lstStyle/>
          <a:p>
            <a:fld id="{84356E27-7541-404F-92D7-D9C26B0E6F55}" type="slidenum">
              <a:rPr lang="en-US" smtClean="0"/>
              <a:t>3</a:t>
            </a:fld>
            <a:endParaRPr lang="en-US" dirty="0"/>
          </a:p>
        </p:txBody>
      </p:sp>
    </p:spTree>
    <p:custDataLst>
      <p:tags r:id="rId1"/>
    </p:custDataLst>
    <p:extLst>
      <p:ext uri="{BB962C8B-B14F-4D97-AF65-F5344CB8AC3E}">
        <p14:creationId xmlns:p14="http://schemas.microsoft.com/office/powerpoint/2010/main" val="2011823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891"/>
            <a:ext cx="10515600" cy="2372264"/>
          </a:xfrm>
        </p:spPr>
        <p:txBody>
          <a:bodyPr>
            <a:normAutofit/>
          </a:bodyPr>
          <a:lstStyle/>
          <a:p>
            <a:pPr algn="ctr"/>
            <a:r>
              <a:rPr lang="zh-CN" altLang="en-US" sz="8000" b="1" dirty="0">
                <a:solidFill>
                  <a:prstClr val="black"/>
                </a:solidFill>
                <a:latin typeface="KaiTi" panose="02010609060101010101" pitchFamily="49" charset="-122"/>
                <a:ea typeface="KaiTi" panose="02010609060101010101" pitchFamily="49" charset="-122"/>
              </a:rPr>
              <a:t>我与神的关系</a:t>
            </a:r>
            <a:br>
              <a:rPr lang="en-US" altLang="zh-CN" sz="6600" b="1" dirty="0">
                <a:solidFill>
                  <a:prstClr val="black"/>
                </a:solidFill>
              </a:rPr>
            </a:br>
            <a:br>
              <a:rPr lang="en-US" altLang="zh-CN" sz="1100" b="1" dirty="0">
                <a:solidFill>
                  <a:prstClr val="black"/>
                </a:solidFill>
              </a:rPr>
            </a:br>
            <a:r>
              <a:rPr lang="en-US" altLang="zh-CN" sz="6000" b="1" dirty="0">
                <a:solidFill>
                  <a:srgbClr val="0070C0"/>
                </a:solidFill>
                <a:latin typeface="Arial Rounded MT Bold" panose="020F0704030504030204" pitchFamily="34" charset="0"/>
              </a:rPr>
              <a:t>My Relationship with God</a:t>
            </a:r>
            <a:endParaRPr lang="en-US" dirty="0">
              <a:solidFill>
                <a:srgbClr val="0070C0"/>
              </a:solidFill>
              <a:latin typeface="Arial Rounded MT Bold" panose="020F0704030504030204" pitchFamily="34" charset="0"/>
            </a:endParaRPr>
          </a:p>
        </p:txBody>
      </p:sp>
      <p:sp>
        <p:nvSpPr>
          <p:cNvPr id="3" name="Content Placeholder 2"/>
          <p:cNvSpPr>
            <a:spLocks noGrp="1"/>
          </p:cNvSpPr>
          <p:nvPr>
            <p:ph idx="1"/>
          </p:nvPr>
        </p:nvSpPr>
        <p:spPr>
          <a:xfrm>
            <a:off x="198407" y="2665562"/>
            <a:ext cx="11826815" cy="4192437"/>
          </a:xfrm>
        </p:spPr>
        <p:txBody>
          <a:bodyPr>
            <a:normAutofit/>
          </a:bodyPr>
          <a:lstStyle/>
          <a:p>
            <a:pPr marL="630238" indent="-630238">
              <a:buFont typeface="+mj-lt"/>
              <a:buAutoNum type="arabicPeriod" startAt="2"/>
            </a:pPr>
            <a:r>
              <a:rPr lang="zh-CN" altLang="en-US" sz="6000" b="1" dirty="0"/>
              <a:t>  </a:t>
            </a:r>
            <a:r>
              <a:rPr lang="zh-CN" altLang="en-US" sz="6500" b="1" dirty="0">
                <a:solidFill>
                  <a:srgbClr val="C00000"/>
                </a:solidFill>
                <a:latin typeface="KaiTi" panose="02010609060101010101" pitchFamily="49" charset="-122"/>
                <a:ea typeface="KaiTi" panose="02010609060101010101" pitchFamily="49" charset="-122"/>
              </a:rPr>
              <a:t>兒子</a:t>
            </a:r>
            <a:r>
              <a:rPr lang="en-US" altLang="zh-CN" sz="4800" dirty="0">
                <a:solidFill>
                  <a:srgbClr val="FF0000"/>
                </a:solidFill>
              </a:rPr>
              <a:t>    </a:t>
            </a:r>
            <a:r>
              <a:rPr lang="en-US" altLang="zh-CN" sz="5400" dirty="0">
                <a:solidFill>
                  <a:srgbClr val="FF0000"/>
                </a:solidFill>
                <a:latin typeface="Arial Rounded MT Bold" panose="020F0704030504030204" pitchFamily="34" charset="0"/>
              </a:rPr>
              <a:t>Son</a:t>
            </a:r>
            <a:endParaRPr lang="en-US" sz="4800" dirty="0">
              <a:solidFill>
                <a:srgbClr val="FF0000"/>
              </a:solidFill>
              <a:latin typeface="Arial Rounded MT Bold" panose="020F0704030504030204" pitchFamily="34" charset="0"/>
            </a:endParaRPr>
          </a:p>
          <a:p>
            <a:pPr marL="0" indent="0">
              <a:buNone/>
            </a:pPr>
            <a:endParaRPr lang="en-US" sz="1100" dirty="0"/>
          </a:p>
          <a:p>
            <a:pPr marL="0" indent="0">
              <a:lnSpc>
                <a:spcPct val="135000"/>
              </a:lnSpc>
              <a:buNone/>
            </a:pPr>
            <a:r>
              <a:rPr lang="zh-TW" altLang="en-US" sz="3000" b="1" dirty="0">
                <a:latin typeface="SimSun" panose="02010600030101010101" pitchFamily="2" charset="-122"/>
                <a:ea typeface="SimSun" panose="02010600030101010101" pitchFamily="2" charset="-122"/>
              </a:rPr>
              <a:t>要把律法以下的人贖出來、叫我們</a:t>
            </a:r>
            <a:r>
              <a:rPr lang="zh-TW" altLang="en-US" sz="3000" b="1" u="sng" dirty="0">
                <a:solidFill>
                  <a:srgbClr val="00B0F0"/>
                </a:solidFill>
                <a:latin typeface="SimSun" panose="02010600030101010101" pitchFamily="2" charset="-122"/>
                <a:ea typeface="SimSun" panose="02010600030101010101" pitchFamily="2" charset="-122"/>
              </a:rPr>
              <a:t>得著兒子的名分</a:t>
            </a:r>
            <a:r>
              <a:rPr lang="zh-TW" altLang="en-US" sz="3000" b="1" dirty="0">
                <a:latin typeface="SimSun" panose="02010600030101010101" pitchFamily="2" charset="-122"/>
                <a:ea typeface="SimSun" panose="02010600030101010101" pitchFamily="2" charset="-122"/>
              </a:rPr>
              <a:t>。 </a:t>
            </a:r>
            <a:endParaRPr lang="en-US" altLang="zh-TW" sz="3000" b="1" dirty="0">
              <a:latin typeface="SimSun" panose="02010600030101010101" pitchFamily="2" charset="-122"/>
              <a:ea typeface="SimSun" panose="02010600030101010101" pitchFamily="2" charset="-122"/>
            </a:endParaRPr>
          </a:p>
          <a:p>
            <a:pPr marL="0" indent="0">
              <a:lnSpc>
                <a:spcPct val="135000"/>
              </a:lnSpc>
              <a:buNone/>
            </a:pPr>
            <a:r>
              <a:rPr lang="en-US" sz="3000"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to redeem those who were under the law, so that we may be </a:t>
            </a:r>
            <a:r>
              <a:rPr lang="en-US" sz="3000" b="1" u="sng" dirty="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adopted as sons with full rights</a:t>
            </a:r>
            <a:r>
              <a:rPr lang="en-US" sz="3000"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 </a:t>
            </a:r>
          </a:p>
          <a:p>
            <a:pPr marL="0" indent="0" algn="r">
              <a:lnSpc>
                <a:spcPct val="135000"/>
              </a:lnSpc>
              <a:buNone/>
            </a:pPr>
            <a:r>
              <a:rPr lang="zh-CN" altLang="en-US" sz="2100" b="1" dirty="0"/>
              <a:t>加拉太书 </a:t>
            </a:r>
            <a:r>
              <a:rPr lang="en-US" altLang="zh-CN" sz="2100" b="1" dirty="0"/>
              <a:t>Galatians 4:5 NET</a:t>
            </a:r>
            <a:endParaRPr lang="en-US" sz="2400" dirty="0"/>
          </a:p>
        </p:txBody>
      </p:sp>
      <p:sp>
        <p:nvSpPr>
          <p:cNvPr id="4" name="Date Placeholder 3"/>
          <p:cNvSpPr>
            <a:spLocks noGrp="1"/>
          </p:cNvSpPr>
          <p:nvPr>
            <p:ph type="dt" sz="half" idx="10"/>
          </p:nvPr>
        </p:nvSpPr>
        <p:spPr/>
        <p:txBody>
          <a:bodyPr/>
          <a:lstStyle/>
          <a:p>
            <a:r>
              <a:rPr lang="en-US"/>
              <a:t>2018 12 2</a:t>
            </a:r>
          </a:p>
        </p:txBody>
      </p:sp>
      <p:sp>
        <p:nvSpPr>
          <p:cNvPr id="5" name="Footer Placeholder 4"/>
          <p:cNvSpPr>
            <a:spLocks noGrp="1"/>
          </p:cNvSpPr>
          <p:nvPr>
            <p:ph type="ftr" sz="quarter" idx="11"/>
          </p:nvPr>
        </p:nvSpPr>
        <p:spPr/>
        <p:txBody>
          <a:bodyPr/>
          <a:lstStyle/>
          <a:p>
            <a:r>
              <a:rPr lang="en-US" dirty="0"/>
              <a:t>CCCC</a:t>
            </a:r>
          </a:p>
        </p:txBody>
      </p:sp>
      <p:sp>
        <p:nvSpPr>
          <p:cNvPr id="6" name="Slide Number Placeholder 5"/>
          <p:cNvSpPr>
            <a:spLocks noGrp="1"/>
          </p:cNvSpPr>
          <p:nvPr>
            <p:ph type="sldNum" sz="quarter" idx="12"/>
          </p:nvPr>
        </p:nvSpPr>
        <p:spPr/>
        <p:txBody>
          <a:bodyPr/>
          <a:lstStyle/>
          <a:p>
            <a:fld id="{84356E27-7541-404F-92D7-D9C26B0E6F55}" type="slidenum">
              <a:rPr lang="en-US" smtClean="0"/>
              <a:t>4</a:t>
            </a:fld>
            <a:endParaRPr lang="en-US" dirty="0"/>
          </a:p>
        </p:txBody>
      </p:sp>
    </p:spTree>
    <p:extLst>
      <p:ext uri="{BB962C8B-B14F-4D97-AF65-F5344CB8AC3E}">
        <p14:creationId xmlns:p14="http://schemas.microsoft.com/office/powerpoint/2010/main" val="765554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891"/>
            <a:ext cx="10515600" cy="2372264"/>
          </a:xfrm>
        </p:spPr>
        <p:txBody>
          <a:bodyPr>
            <a:normAutofit/>
          </a:bodyPr>
          <a:lstStyle/>
          <a:p>
            <a:pPr algn="ctr"/>
            <a:r>
              <a:rPr lang="zh-CN" altLang="en-US" sz="8000" b="1" dirty="0">
                <a:solidFill>
                  <a:prstClr val="black"/>
                </a:solidFill>
                <a:latin typeface="KaiTi" panose="02010609060101010101" pitchFamily="49" charset="-122"/>
                <a:ea typeface="KaiTi" panose="02010609060101010101" pitchFamily="49" charset="-122"/>
              </a:rPr>
              <a:t>我与神的关系</a:t>
            </a:r>
            <a:br>
              <a:rPr lang="en-US" altLang="zh-CN" sz="6600" b="1" dirty="0">
                <a:solidFill>
                  <a:prstClr val="black"/>
                </a:solidFill>
              </a:rPr>
            </a:br>
            <a:br>
              <a:rPr lang="en-US" altLang="zh-CN" sz="1100" b="1" dirty="0">
                <a:solidFill>
                  <a:prstClr val="black"/>
                </a:solidFill>
              </a:rPr>
            </a:br>
            <a:r>
              <a:rPr lang="en-US" altLang="zh-CN" sz="6000" b="1" dirty="0">
                <a:solidFill>
                  <a:srgbClr val="0070C0"/>
                </a:solidFill>
                <a:latin typeface="Arial Rounded MT Bold" panose="020F0704030504030204" pitchFamily="34" charset="0"/>
              </a:rPr>
              <a:t>My Relationship with God</a:t>
            </a:r>
            <a:endParaRPr lang="en-US" dirty="0">
              <a:solidFill>
                <a:srgbClr val="0070C0"/>
              </a:solidFill>
              <a:latin typeface="Arial Rounded MT Bold" panose="020F0704030504030204" pitchFamily="34" charset="0"/>
            </a:endParaRPr>
          </a:p>
        </p:txBody>
      </p:sp>
      <p:sp>
        <p:nvSpPr>
          <p:cNvPr id="3" name="Content Placeholder 2"/>
          <p:cNvSpPr>
            <a:spLocks noGrp="1"/>
          </p:cNvSpPr>
          <p:nvPr>
            <p:ph idx="1"/>
          </p:nvPr>
        </p:nvSpPr>
        <p:spPr>
          <a:xfrm>
            <a:off x="198407" y="2838091"/>
            <a:ext cx="11826815" cy="4019908"/>
          </a:xfrm>
        </p:spPr>
        <p:txBody>
          <a:bodyPr>
            <a:normAutofit fontScale="25000" lnSpcReduction="20000"/>
          </a:bodyPr>
          <a:lstStyle/>
          <a:p>
            <a:pPr marL="569913" indent="-569913">
              <a:buFont typeface="+mj-lt"/>
              <a:buAutoNum type="arabicPeriod" startAt="3"/>
            </a:pPr>
            <a:r>
              <a:rPr lang="zh-CN" altLang="en-US" sz="26400" b="1" dirty="0"/>
              <a:t> </a:t>
            </a:r>
            <a:r>
              <a:rPr lang="en-US" altLang="zh-CN" sz="13900" b="1" dirty="0"/>
              <a:t> </a:t>
            </a:r>
            <a:r>
              <a:rPr lang="zh-CN" altLang="en-US" sz="26400" b="1" dirty="0">
                <a:solidFill>
                  <a:srgbClr val="C00000"/>
                </a:solidFill>
                <a:latin typeface="KaiTi" panose="02010609060101010101" pitchFamily="49" charset="-122"/>
                <a:ea typeface="KaiTi" panose="02010609060101010101" pitchFamily="49" charset="-122"/>
              </a:rPr>
              <a:t>朋友</a:t>
            </a:r>
            <a:r>
              <a:rPr lang="en-US" altLang="zh-CN" sz="21600" dirty="0">
                <a:solidFill>
                  <a:srgbClr val="FF0000"/>
                </a:solidFill>
              </a:rPr>
              <a:t>    </a:t>
            </a:r>
            <a:r>
              <a:rPr lang="en-US" altLang="zh-CN" sz="24000" dirty="0">
                <a:solidFill>
                  <a:srgbClr val="FF0000"/>
                </a:solidFill>
                <a:latin typeface="Arial Rounded MT Bold" panose="020F0704030504030204" pitchFamily="34" charset="0"/>
              </a:rPr>
              <a:t>Friend</a:t>
            </a:r>
            <a:r>
              <a:rPr lang="en-US" sz="24000" dirty="0">
                <a:solidFill>
                  <a:srgbClr val="FF0000"/>
                </a:solidFill>
                <a:latin typeface="Arial Rounded MT Bold" panose="020F0704030504030204" pitchFamily="34" charset="0"/>
              </a:rPr>
              <a:t> </a:t>
            </a:r>
            <a:endParaRPr lang="en-US" sz="8000" dirty="0">
              <a:solidFill>
                <a:srgbClr val="FF0000"/>
              </a:solidFill>
              <a:latin typeface="Arial Rounded MT Bold" panose="020F0704030504030204" pitchFamily="34" charset="0"/>
            </a:endParaRPr>
          </a:p>
          <a:p>
            <a:pPr marL="0" indent="0">
              <a:buNone/>
            </a:pPr>
            <a:endParaRPr lang="en-US" sz="2200" dirty="0"/>
          </a:p>
          <a:p>
            <a:pPr marL="0" indent="0">
              <a:lnSpc>
                <a:spcPct val="135000"/>
              </a:lnSpc>
              <a:buNone/>
            </a:pPr>
            <a:r>
              <a:rPr lang="zh-CN" altLang="en-US" sz="9600" b="1" dirty="0"/>
              <a:t>以后我不再称你们为仆人。因仆人不知道主人所作的事。我乃称你们为朋友。因我从我父所听见的。已经都告诉你们了。</a:t>
            </a:r>
          </a:p>
          <a:p>
            <a:pPr marL="0" indent="0">
              <a:lnSpc>
                <a:spcPct val="135000"/>
              </a:lnSpc>
              <a:buNone/>
            </a:pPr>
            <a:endParaRPr lang="zh-CN" altLang="en-US" sz="3200" b="1" dirty="0"/>
          </a:p>
          <a:p>
            <a:pPr marL="0" indent="0">
              <a:lnSpc>
                <a:spcPct val="135000"/>
              </a:lnSpc>
              <a:buNone/>
            </a:pPr>
            <a:r>
              <a:rPr lang="en-US" altLang="zh-CN" sz="9600" b="1" dirty="0">
                <a:solidFill>
                  <a:srgbClr val="0070C0"/>
                </a:solidFill>
              </a:rPr>
              <a:t>I no longer call you slaves, because the slave does not understand what his master is doing. But I have called you friends, because I have revealed to you everything I heard from my Father.</a:t>
            </a:r>
            <a:endParaRPr lang="en-US" altLang="zh-CN" b="1" dirty="0"/>
          </a:p>
          <a:p>
            <a:pPr marL="0" indent="0" algn="r">
              <a:lnSpc>
                <a:spcPct val="135000"/>
              </a:lnSpc>
              <a:buNone/>
            </a:pPr>
            <a:r>
              <a:rPr lang="zh-CN" altLang="en-US" sz="3000" b="1" dirty="0"/>
              <a:t>約 翰 福 音 </a:t>
            </a:r>
            <a:r>
              <a:rPr lang="en-US" altLang="zh-CN" sz="3000" b="1" dirty="0"/>
              <a:t>John 15:15 NET</a:t>
            </a:r>
            <a:endParaRPr lang="en-US" sz="2400" dirty="0"/>
          </a:p>
        </p:txBody>
      </p:sp>
      <p:sp>
        <p:nvSpPr>
          <p:cNvPr id="4" name="Date Placeholder 3"/>
          <p:cNvSpPr>
            <a:spLocks noGrp="1"/>
          </p:cNvSpPr>
          <p:nvPr>
            <p:ph type="dt" sz="half" idx="10"/>
          </p:nvPr>
        </p:nvSpPr>
        <p:spPr/>
        <p:txBody>
          <a:bodyPr/>
          <a:lstStyle/>
          <a:p>
            <a:r>
              <a:rPr lang="en-US"/>
              <a:t>2018 12 2</a:t>
            </a:r>
          </a:p>
        </p:txBody>
      </p:sp>
      <p:sp>
        <p:nvSpPr>
          <p:cNvPr id="5" name="Footer Placeholder 4"/>
          <p:cNvSpPr>
            <a:spLocks noGrp="1"/>
          </p:cNvSpPr>
          <p:nvPr>
            <p:ph type="ftr" sz="quarter" idx="11"/>
          </p:nvPr>
        </p:nvSpPr>
        <p:spPr/>
        <p:txBody>
          <a:bodyPr/>
          <a:lstStyle/>
          <a:p>
            <a:r>
              <a:rPr lang="en-US"/>
              <a:t>CCCC</a:t>
            </a:r>
          </a:p>
        </p:txBody>
      </p:sp>
      <p:sp>
        <p:nvSpPr>
          <p:cNvPr id="6" name="Slide Number Placeholder 5"/>
          <p:cNvSpPr>
            <a:spLocks noGrp="1"/>
          </p:cNvSpPr>
          <p:nvPr>
            <p:ph type="sldNum" sz="quarter" idx="12"/>
          </p:nvPr>
        </p:nvSpPr>
        <p:spPr/>
        <p:txBody>
          <a:bodyPr/>
          <a:lstStyle/>
          <a:p>
            <a:fld id="{84356E27-7541-404F-92D7-D9C26B0E6F55}" type="slidenum">
              <a:rPr lang="en-US" smtClean="0"/>
              <a:t>5</a:t>
            </a:fld>
            <a:endParaRPr lang="en-US" dirty="0"/>
          </a:p>
        </p:txBody>
      </p:sp>
    </p:spTree>
    <p:custDataLst>
      <p:tags r:id="rId1"/>
    </p:custDataLst>
    <p:extLst>
      <p:ext uri="{BB962C8B-B14F-4D97-AF65-F5344CB8AC3E}">
        <p14:creationId xmlns:p14="http://schemas.microsoft.com/office/powerpoint/2010/main" val="2775000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891"/>
            <a:ext cx="10515600" cy="1570007"/>
          </a:xfrm>
        </p:spPr>
        <p:txBody>
          <a:bodyPr>
            <a:normAutofit/>
          </a:bodyPr>
          <a:lstStyle/>
          <a:p>
            <a:pPr algn="ctr"/>
            <a:r>
              <a:rPr lang="zh-CN" altLang="en-US" sz="8800" b="1" dirty="0">
                <a:solidFill>
                  <a:prstClr val="black"/>
                </a:solidFill>
                <a:latin typeface="KaiTi" panose="02010609060101010101" pitchFamily="49" charset="-122"/>
                <a:ea typeface="KaiTi" panose="02010609060101010101" pitchFamily="49" charset="-122"/>
              </a:rPr>
              <a:t>摘要</a:t>
            </a:r>
            <a:r>
              <a:rPr lang="en-US" altLang="zh-CN" sz="7200" b="1" dirty="0">
                <a:solidFill>
                  <a:prstClr val="black"/>
                </a:solidFill>
              </a:rPr>
              <a:t>	</a:t>
            </a:r>
            <a:r>
              <a:rPr lang="en-US" altLang="zh-CN" sz="6600" b="1" dirty="0">
                <a:solidFill>
                  <a:srgbClr val="0070C0"/>
                </a:solidFill>
                <a:latin typeface="Arial Rounded MT Bold" panose="020F0704030504030204" pitchFamily="34" charset="0"/>
              </a:rPr>
              <a:t>Summary</a:t>
            </a:r>
            <a:endParaRPr lang="en-US" sz="4800" dirty="0">
              <a:solidFill>
                <a:srgbClr val="0070C0"/>
              </a:solidFill>
              <a:latin typeface="Arial Rounded MT Bold" panose="020F0704030504030204" pitchFamily="34" charset="0"/>
            </a:endParaRPr>
          </a:p>
        </p:txBody>
      </p:sp>
      <p:sp>
        <p:nvSpPr>
          <p:cNvPr id="3" name="Content Placeholder 2"/>
          <p:cNvSpPr>
            <a:spLocks noGrp="1"/>
          </p:cNvSpPr>
          <p:nvPr>
            <p:ph idx="1"/>
          </p:nvPr>
        </p:nvSpPr>
        <p:spPr>
          <a:xfrm>
            <a:off x="0" y="2225615"/>
            <a:ext cx="12191999" cy="4632384"/>
          </a:xfrm>
        </p:spPr>
        <p:txBody>
          <a:bodyPr>
            <a:normAutofit lnSpcReduction="10000"/>
          </a:bodyPr>
          <a:lstStyle/>
          <a:p>
            <a:pPr marL="400050" indent="-400050">
              <a:buFont typeface="+mj-lt"/>
              <a:buAutoNum type="arabicPeriod"/>
            </a:pPr>
            <a:r>
              <a:rPr lang="zh-CN" altLang="en-US" sz="4400" dirty="0">
                <a:latin typeface="Arial Rounded MT Bold" panose="020F0704030504030204" pitchFamily="34" charset="0"/>
              </a:rPr>
              <a:t>在永恒中唯一对我至为重要的关系。 </a:t>
            </a:r>
            <a:endParaRPr lang="en-US" altLang="zh-CN" sz="4400" dirty="0">
              <a:latin typeface="Arial Rounded MT Bold" panose="020F0704030504030204" pitchFamily="34" charset="0"/>
            </a:endParaRPr>
          </a:p>
          <a:p>
            <a:pPr marL="0" indent="0">
              <a:buNone/>
            </a:pPr>
            <a:r>
              <a:rPr lang="en-US" altLang="zh-CN" sz="4400" dirty="0">
                <a:latin typeface="Arial Rounded MT Bold" panose="020F0704030504030204" pitchFamily="34" charset="0"/>
                <a:ea typeface="KaiTi" panose="02010609060101010101" pitchFamily="49" charset="-122"/>
              </a:rPr>
              <a:t>    </a:t>
            </a:r>
            <a:r>
              <a:rPr lang="en-US" altLang="zh-CN" sz="4000" dirty="0">
                <a:solidFill>
                  <a:srgbClr val="00B0F0"/>
                </a:solidFill>
                <a:latin typeface="Arial Rounded MT Bold" panose="020F0704030504030204" pitchFamily="34" charset="0"/>
                <a:ea typeface="KaiTi" panose="02010609060101010101" pitchFamily="49" charset="-122"/>
              </a:rPr>
              <a:t>The Only Relationship That Matters in Eternity.</a:t>
            </a:r>
          </a:p>
          <a:p>
            <a:pPr marL="0" indent="0">
              <a:buNone/>
            </a:pPr>
            <a:endParaRPr lang="en-US" altLang="zh-CN" sz="1100" dirty="0">
              <a:latin typeface="Arial Rounded MT Bold" panose="020F0704030504030204" pitchFamily="34" charset="0"/>
              <a:ea typeface="KaiTi" panose="02010609060101010101" pitchFamily="49" charset="-122"/>
            </a:endParaRPr>
          </a:p>
          <a:p>
            <a:pPr marL="461963" indent="-461963">
              <a:buFont typeface="+mj-lt"/>
              <a:buAutoNum type="arabicPeriod" startAt="2"/>
            </a:pPr>
            <a:r>
              <a:rPr lang="zh-CN" altLang="en-US" sz="4400" dirty="0">
                <a:latin typeface="Arial Rounded MT Bold" panose="020F0704030504030204" pitchFamily="34" charset="0"/>
              </a:rPr>
              <a:t>我是那唯一能决定这关系的结局会是如何的人。</a:t>
            </a:r>
            <a:endParaRPr lang="en-US" altLang="zh-CN" sz="4400" dirty="0">
              <a:latin typeface="Arial Rounded MT Bold" panose="020F0704030504030204" pitchFamily="34" charset="0"/>
            </a:endParaRPr>
          </a:p>
          <a:p>
            <a:pPr marL="0" indent="0">
              <a:buNone/>
            </a:pPr>
            <a:r>
              <a:rPr lang="en-US" altLang="zh-CN" sz="4400" dirty="0">
                <a:latin typeface="Arial Rounded MT Bold" panose="020F0704030504030204" pitchFamily="34" charset="0"/>
              </a:rPr>
              <a:t>   </a:t>
            </a:r>
            <a:r>
              <a:rPr lang="zh-CN" altLang="en-US" sz="4400" dirty="0">
                <a:latin typeface="Arial Rounded MT Bold" panose="020F0704030504030204" pitchFamily="34" charset="0"/>
              </a:rPr>
              <a:t>  </a:t>
            </a:r>
            <a:r>
              <a:rPr lang="en-US" sz="4400" dirty="0">
                <a:solidFill>
                  <a:srgbClr val="00B0F0"/>
                </a:solidFill>
                <a:latin typeface="Arial Rounded MT Bold" panose="020F0704030504030204" pitchFamily="34" charset="0"/>
                <a:ea typeface="KaiTi" panose="02010609060101010101" pitchFamily="49" charset="-122"/>
              </a:rPr>
              <a:t>It’s </a:t>
            </a:r>
            <a:r>
              <a:rPr lang="en-US" sz="4000" dirty="0">
                <a:solidFill>
                  <a:srgbClr val="00B0F0"/>
                </a:solidFill>
                <a:latin typeface="Arial Rounded MT Bold" panose="020F0704030504030204" pitchFamily="34" charset="0"/>
                <a:ea typeface="KaiTi" panose="02010609060101010101" pitchFamily="49" charset="-122"/>
              </a:rPr>
              <a:t>My Sole Decision How It Turns Out to Be.</a:t>
            </a:r>
          </a:p>
          <a:p>
            <a:pPr marL="0" indent="0">
              <a:buNone/>
            </a:pPr>
            <a:endParaRPr lang="en-US" sz="1000" dirty="0">
              <a:latin typeface="Arial Rounded MT Bold" panose="020F0704030504030204" pitchFamily="34" charset="0"/>
              <a:ea typeface="KaiTi" panose="02010609060101010101" pitchFamily="49" charset="-122"/>
            </a:endParaRPr>
          </a:p>
          <a:p>
            <a:pPr marL="461963" indent="-461963">
              <a:buFont typeface="+mj-lt"/>
              <a:buAutoNum type="arabicPeriod" startAt="3"/>
            </a:pPr>
            <a:r>
              <a:rPr lang="zh-CN" altLang="en-US" sz="4400" dirty="0">
                <a:latin typeface="Arial Rounded MT Bold" panose="020F0704030504030204" pitchFamily="34" charset="0"/>
              </a:rPr>
              <a:t>我的机会被限定在我地上生命的这个时段之内。</a:t>
            </a:r>
            <a:endParaRPr lang="en-US" altLang="zh-CN" sz="4400" dirty="0">
              <a:latin typeface="Arial Rounded MT Bold" panose="020F0704030504030204" pitchFamily="34" charset="0"/>
            </a:endParaRPr>
          </a:p>
          <a:p>
            <a:pPr marL="0" indent="0">
              <a:buNone/>
            </a:pPr>
            <a:r>
              <a:rPr lang="en-US" sz="4400" dirty="0">
                <a:latin typeface="Arial Rounded MT Bold" panose="020F0704030504030204" pitchFamily="34" charset="0"/>
              </a:rPr>
              <a:t>     </a:t>
            </a:r>
            <a:r>
              <a:rPr lang="en-US" sz="4400" dirty="0">
                <a:solidFill>
                  <a:srgbClr val="00B0F0"/>
                </a:solidFill>
                <a:latin typeface="Arial Rounded MT Bold" panose="020F0704030504030204" pitchFamily="34" charset="0"/>
              </a:rPr>
              <a:t>My Opportunity is Limited to My Life Time.</a:t>
            </a:r>
          </a:p>
        </p:txBody>
      </p:sp>
      <p:sp>
        <p:nvSpPr>
          <p:cNvPr id="4" name="Date Placeholder 3"/>
          <p:cNvSpPr>
            <a:spLocks noGrp="1"/>
          </p:cNvSpPr>
          <p:nvPr>
            <p:ph type="dt" sz="half" idx="10"/>
          </p:nvPr>
        </p:nvSpPr>
        <p:spPr/>
        <p:txBody>
          <a:bodyPr/>
          <a:lstStyle/>
          <a:p>
            <a:r>
              <a:rPr lang="en-US"/>
              <a:t>2018 12 2</a:t>
            </a:r>
          </a:p>
        </p:txBody>
      </p:sp>
      <p:sp>
        <p:nvSpPr>
          <p:cNvPr id="5" name="Footer Placeholder 4"/>
          <p:cNvSpPr>
            <a:spLocks noGrp="1"/>
          </p:cNvSpPr>
          <p:nvPr>
            <p:ph type="ftr" sz="quarter" idx="11"/>
          </p:nvPr>
        </p:nvSpPr>
        <p:spPr/>
        <p:txBody>
          <a:bodyPr/>
          <a:lstStyle/>
          <a:p>
            <a:r>
              <a:rPr lang="en-US" dirty="0"/>
              <a:t>CCCC</a:t>
            </a:r>
          </a:p>
        </p:txBody>
      </p:sp>
      <p:sp>
        <p:nvSpPr>
          <p:cNvPr id="6" name="Slide Number Placeholder 5"/>
          <p:cNvSpPr>
            <a:spLocks noGrp="1"/>
          </p:cNvSpPr>
          <p:nvPr>
            <p:ph type="sldNum" sz="quarter" idx="12"/>
          </p:nvPr>
        </p:nvSpPr>
        <p:spPr/>
        <p:txBody>
          <a:bodyPr/>
          <a:lstStyle/>
          <a:p>
            <a:fld id="{84356E27-7541-404F-92D7-D9C26B0E6F55}" type="slidenum">
              <a:rPr lang="en-US" smtClean="0"/>
              <a:t>6</a:t>
            </a:fld>
            <a:endParaRPr lang="en-US" dirty="0"/>
          </a:p>
        </p:txBody>
      </p:sp>
    </p:spTree>
    <p:custDataLst>
      <p:tags r:id="rId1"/>
    </p:custDataLst>
    <p:extLst>
      <p:ext uri="{BB962C8B-B14F-4D97-AF65-F5344CB8AC3E}">
        <p14:creationId xmlns:p14="http://schemas.microsoft.com/office/powerpoint/2010/main" val="1200103111"/>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22.6"/>
</p:tagLst>
</file>

<file path=ppt/tags/tag2.xml><?xml version="1.0" encoding="utf-8"?>
<p:tagLst xmlns:a="http://schemas.openxmlformats.org/drawingml/2006/main" xmlns:r="http://schemas.openxmlformats.org/officeDocument/2006/relationships" xmlns:p="http://schemas.openxmlformats.org/presentationml/2006/main">
  <p:tag name="TIMING" val="|6.8|71.1"/>
</p:tagLst>
</file>

<file path=ppt/tags/tag3.xml><?xml version="1.0" encoding="utf-8"?>
<p:tagLst xmlns:a="http://schemas.openxmlformats.org/drawingml/2006/main" xmlns:r="http://schemas.openxmlformats.org/officeDocument/2006/relationships" xmlns:p="http://schemas.openxmlformats.org/presentationml/2006/main">
  <p:tag name="TIMING" val="|41.2|39.6"/>
</p:tagLst>
</file>

<file path=ppt/tags/tag4.xml><?xml version="1.0" encoding="utf-8"?>
<p:tagLst xmlns:a="http://schemas.openxmlformats.org/drawingml/2006/main" xmlns:r="http://schemas.openxmlformats.org/officeDocument/2006/relationships" xmlns:p="http://schemas.openxmlformats.org/presentationml/2006/main">
  <p:tag name="TIMING" val="|651.7|82.1"/>
</p:tagLst>
</file>

<file path=ppt/tags/tag5.xml><?xml version="1.0" encoding="utf-8"?>
<p:tagLst xmlns:a="http://schemas.openxmlformats.org/drawingml/2006/main" xmlns:r="http://schemas.openxmlformats.org/officeDocument/2006/relationships" xmlns:p="http://schemas.openxmlformats.org/presentationml/2006/main">
  <p:tag name="TIMING" val="|8.7|171|82.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361</TotalTime>
  <Words>479</Words>
  <Application>Microsoft Office PowerPoint</Application>
  <PresentationFormat>Widescreen</PresentationFormat>
  <Paragraphs>56</Paragraphs>
  <Slides>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 Unicode MS</vt:lpstr>
      <vt:lpstr>KaiTi</vt:lpstr>
      <vt:lpstr>SimSun</vt:lpstr>
      <vt:lpstr>Arial</vt:lpstr>
      <vt:lpstr>Arial Rounded MT Bold</vt:lpstr>
      <vt:lpstr>Calibri</vt:lpstr>
      <vt:lpstr>Calibri Light</vt:lpstr>
      <vt:lpstr>Office Theme</vt:lpstr>
      <vt:lpstr>那至关重要的親密关系   The Intimacy That Matters Most</vt:lpstr>
      <vt:lpstr>我与神的关系  My Relationship with God</vt:lpstr>
      <vt:lpstr>我与神的关系  My Relationship with God</vt:lpstr>
      <vt:lpstr>我与神的关系  My Relationship with God</vt:lpstr>
      <vt:lpstr>我与神的关系  My Relationship with God</vt:lpstr>
      <vt:lpstr>摘要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那至关重要的親密关系   The Intimacy That Matters Most</dc:title>
  <dc:creator>Frank Ni</dc:creator>
  <cp:lastModifiedBy>wxsh</cp:lastModifiedBy>
  <cp:revision>17</cp:revision>
  <dcterms:created xsi:type="dcterms:W3CDTF">2018-12-02T04:41:35Z</dcterms:created>
  <dcterms:modified xsi:type="dcterms:W3CDTF">2018-12-03T01:29:03Z</dcterms:modified>
</cp:coreProperties>
</file>