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0"/>
  </p:notesMasterIdLst>
  <p:sldIdLst>
    <p:sldId id="256" r:id="rId3"/>
    <p:sldId id="257" r:id="rId4"/>
    <p:sldId id="258" r:id="rId5"/>
    <p:sldId id="259" r:id="rId6"/>
    <p:sldId id="260" r:id="rId7"/>
    <p:sldId id="261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8" autoAdjust="0"/>
    <p:restoredTop sz="94660"/>
  </p:normalViewPr>
  <p:slideViewPr>
    <p:cSldViewPr snapToGrid="0">
      <p:cViewPr varScale="1">
        <p:scale>
          <a:sx n="72" d="100"/>
          <a:sy n="72" d="100"/>
        </p:scale>
        <p:origin x="4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1C2617-7044-4C51-B825-0F48B02E89C6}" type="datetimeFigureOut">
              <a:rPr lang="en-US" smtClean="0"/>
              <a:t>12/9/2018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41E213-8D17-4E29-A1D1-D0044410D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892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6B9EE-B733-4B45-B12B-1ACC16A89BFB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125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B8519-9E6F-4E66-AE05-F76FFFD085B2}" type="datetimeFigureOut">
              <a:rPr lang="en-US" smtClean="0"/>
              <a:t>12/9/2018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A960F-5416-41B4-B857-65E6FD8FE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3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B8519-9E6F-4E66-AE05-F76FFFD085B2}" type="datetimeFigureOut">
              <a:rPr lang="en-US" smtClean="0"/>
              <a:t>12/9/2018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A960F-5416-41B4-B857-65E6FD8FE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107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B8519-9E6F-4E66-AE05-F76FFFD085B2}" type="datetimeFigureOut">
              <a:rPr lang="en-US" smtClean="0"/>
              <a:t>12/9/2018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A960F-5416-41B4-B857-65E6FD8FE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518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2018 8 12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CCCC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EFBF-7DCE-4B8B-983A-A2EADBC613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347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2018 8 12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CCCC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EFBF-7DCE-4B8B-983A-A2EADBC613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3605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2018 8 12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CCCC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EFBF-7DCE-4B8B-983A-A2EADBC613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116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2018 8 12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CCCC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EFBF-7DCE-4B8B-983A-A2EADBC613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7500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2018 8 12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CCCC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EFBF-7DCE-4B8B-983A-A2EADBC613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518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2018 8 12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CCCC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EFBF-7DCE-4B8B-983A-A2EADBC613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6646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2018 8 12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CCCC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EFBF-7DCE-4B8B-983A-A2EADBC613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0586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2018 8 12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CCCC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EFBF-7DCE-4B8B-983A-A2EADBC613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367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B8519-9E6F-4E66-AE05-F76FFFD085B2}" type="datetimeFigureOut">
              <a:rPr lang="en-US" smtClean="0"/>
              <a:t>12/9/2018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A960F-5416-41B4-B857-65E6FD8FE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9251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2018 8 12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CCCC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EFBF-7DCE-4B8B-983A-A2EADBC613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6229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2018 8 12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CCCC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EFBF-7DCE-4B8B-983A-A2EADBC613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6619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2018 8 12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CCCC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EFBF-7DCE-4B8B-983A-A2EADBC613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022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B8519-9E6F-4E66-AE05-F76FFFD085B2}" type="datetimeFigureOut">
              <a:rPr lang="en-US" smtClean="0"/>
              <a:t>12/9/2018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A960F-5416-41B4-B857-65E6FD8FE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598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B8519-9E6F-4E66-AE05-F76FFFD085B2}" type="datetimeFigureOut">
              <a:rPr lang="en-US" smtClean="0"/>
              <a:t>12/9/2018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A960F-5416-41B4-B857-65E6FD8FE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14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B8519-9E6F-4E66-AE05-F76FFFD085B2}" type="datetimeFigureOut">
              <a:rPr lang="en-US" smtClean="0"/>
              <a:t>12/9/2018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A960F-5416-41B4-B857-65E6FD8FE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803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B8519-9E6F-4E66-AE05-F76FFFD085B2}" type="datetimeFigureOut">
              <a:rPr lang="en-US" smtClean="0"/>
              <a:t>12/9/2018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A960F-5416-41B4-B857-65E6FD8FE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135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B8519-9E6F-4E66-AE05-F76FFFD085B2}" type="datetimeFigureOut">
              <a:rPr lang="en-US" smtClean="0"/>
              <a:t>12/9/2018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A960F-5416-41B4-B857-65E6FD8FE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70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B8519-9E6F-4E66-AE05-F76FFFD085B2}" type="datetimeFigureOut">
              <a:rPr lang="en-US" smtClean="0"/>
              <a:t>12/9/2018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A960F-5416-41B4-B857-65E6FD8FE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788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B8519-9E6F-4E66-AE05-F76FFFD085B2}" type="datetimeFigureOut">
              <a:rPr lang="en-US" smtClean="0"/>
              <a:t>12/9/2018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A960F-5416-41B4-B857-65E6FD8FE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55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B8519-9E6F-4E66-AE05-F76FFFD085B2}" type="datetimeFigureOut">
              <a:rPr lang="en-US" smtClean="0"/>
              <a:t>12/9/2018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A960F-5416-41B4-B857-65E6FD8FE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925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2018 8 12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CCCC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4EFBF-7DCE-4B8B-983A-A2EADBC613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291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102" y="200722"/>
            <a:ext cx="11478322" cy="3464312"/>
          </a:xfrm>
        </p:spPr>
        <p:txBody>
          <a:bodyPr anchor="ctr">
            <a:normAutofit/>
          </a:bodyPr>
          <a:lstStyle/>
          <a:p>
            <a:r>
              <a:rPr lang="en-US" sz="5400" dirty="0">
                <a:latin typeface="Arial Rounded MT Bold" panose="020F0704030504030204" pitchFamily="34" charset="0"/>
              </a:rPr>
              <a:t>Increase Your Intimacy with God </a:t>
            </a:r>
            <a:br>
              <a:rPr lang="en-US" dirty="0"/>
            </a:br>
            <a:br>
              <a:rPr lang="en-US" sz="1200" dirty="0"/>
            </a:br>
            <a:r>
              <a:rPr lang="zh-CN" altLang="en-US" sz="5400" b="1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Lucida Sans Unicode" panose="020B0602030504020204" pitchFamily="34" charset="0"/>
              </a:rPr>
              <a:t>进深你跟神的親密关系</a:t>
            </a:r>
            <a:endParaRPr lang="en-US" sz="5400" b="1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Lucida Sans Unicode" panose="020B0602030504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08282"/>
            <a:ext cx="9144000" cy="1655762"/>
          </a:xfrm>
        </p:spPr>
        <p:txBody>
          <a:bodyPr anchor="ctr">
            <a:normAutofit/>
          </a:bodyPr>
          <a:lstStyle/>
          <a:p>
            <a:r>
              <a:rPr lang="en-US" sz="3600" b="1" dirty="0"/>
              <a:t>If Jesus comes tomorrow what then?</a:t>
            </a:r>
          </a:p>
          <a:p>
            <a:r>
              <a:rPr lang="zh-CN" altLang="en-US" sz="3600" b="1" dirty="0">
                <a:solidFill>
                  <a:srgbClr val="0070C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如果耶稣明天来你会怎样？</a:t>
            </a:r>
            <a:endParaRPr lang="zh-CN" altLang="en-US" sz="3200" b="1" dirty="0">
              <a:solidFill>
                <a:srgbClr val="0070C0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02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f Jesus Comes Tomorrow Owen Mac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416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293961"/>
            <a:ext cx="12192000" cy="8695425"/>
          </a:xfrm>
        </p:spPr>
      </p:pic>
    </p:spTree>
    <p:extLst>
      <p:ext uri="{BB962C8B-B14F-4D97-AF65-F5344CB8AC3E}">
        <p14:creationId xmlns:p14="http://schemas.microsoft.com/office/powerpoint/2010/main" val="259905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5000" dirty="0"/>
              <a:t>You are my friends if you do what I command you. I no longer call you slaves, because the slave does not understand what his master is doing. But I have called you friends, because I have revealed to you everything I heard from my Father.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lnSpc>
                <a:spcPct val="100000"/>
              </a:lnSpc>
              <a:buNone/>
            </a:pPr>
            <a:r>
              <a:rPr lang="zh-CN" altLang="en-US" sz="4800" dirty="0">
                <a:solidFill>
                  <a:srgbClr val="0070C0"/>
                </a:solidFill>
              </a:rPr>
              <a:t>你们若遵行我所吩咐的，就是我的朋友了。以後我不再稱你們為僕人．因僕人不知道主人所作的事．我乃稱你們為朋友．因我從我父所聽見的、已經都告訴你們了。</a:t>
            </a:r>
            <a:endParaRPr lang="en-US" altLang="zh-CN" sz="4800" dirty="0">
              <a:solidFill>
                <a:srgbClr val="0070C0"/>
              </a:solidFill>
            </a:endParaRPr>
          </a:p>
          <a:p>
            <a:pPr marL="0" indent="0" algn="r">
              <a:buNone/>
            </a:pPr>
            <a:r>
              <a:rPr lang="en-US" dirty="0"/>
              <a:t>John  </a:t>
            </a:r>
            <a:r>
              <a:rPr lang="zh-CN" altLang="en-US" dirty="0"/>
              <a:t>约翰福音 </a:t>
            </a:r>
            <a:r>
              <a:rPr lang="en-US" altLang="zh-CN" dirty="0"/>
              <a:t>15:14-15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92137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5000" dirty="0"/>
              <a:t>You are my friends if you do what I command you. I no longer call you slaves, because the slave does not understand what his master is doing. But I have called you friends, because </a:t>
            </a:r>
            <a:r>
              <a:rPr lang="en-US" sz="5000" b="1" dirty="0">
                <a:solidFill>
                  <a:srgbClr val="C00000"/>
                </a:solidFill>
              </a:rPr>
              <a:t>I have revealed to you everything I heard from my Father.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lnSpc>
                <a:spcPct val="100000"/>
              </a:lnSpc>
              <a:buNone/>
            </a:pPr>
            <a:r>
              <a:rPr lang="zh-CN" altLang="en-US" sz="4800" dirty="0">
                <a:solidFill>
                  <a:srgbClr val="0070C0"/>
                </a:solidFill>
              </a:rPr>
              <a:t>你们若遵行我所吩咐的，就是我的朋友了。以後我不再稱你們為僕人．因僕人不知道主人所作的事．我乃稱你們為朋友．因</a:t>
            </a:r>
            <a:r>
              <a:rPr lang="zh-CN" altLang="en-US" sz="4800" b="1" dirty="0">
                <a:solidFill>
                  <a:srgbClr val="FF0000"/>
                </a:solidFill>
              </a:rPr>
              <a:t>我從我父所聽見的、已經都告訴你們了。</a:t>
            </a:r>
            <a:endParaRPr lang="en-US" altLang="zh-CN" sz="4800" b="1" dirty="0">
              <a:solidFill>
                <a:srgbClr val="FF0000"/>
              </a:solidFill>
            </a:endParaRPr>
          </a:p>
          <a:p>
            <a:pPr marL="0" indent="0" algn="r">
              <a:buNone/>
            </a:pPr>
            <a:r>
              <a:rPr lang="en-US" dirty="0"/>
              <a:t>John  </a:t>
            </a:r>
            <a:r>
              <a:rPr lang="zh-CN" altLang="en-US" dirty="0"/>
              <a:t>约翰福音 </a:t>
            </a:r>
            <a:r>
              <a:rPr lang="en-US" altLang="zh-CN" dirty="0"/>
              <a:t>15:14-15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210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5000" dirty="0"/>
              <a:t>You are my friends </a:t>
            </a:r>
            <a:r>
              <a:rPr lang="en-US" sz="5000" b="1" dirty="0">
                <a:solidFill>
                  <a:srgbClr val="C00000"/>
                </a:solidFill>
              </a:rPr>
              <a:t>if you do what I command you. </a:t>
            </a:r>
            <a:r>
              <a:rPr lang="en-US" sz="5000" dirty="0"/>
              <a:t>I no longer call you slaves, because the slave does not understand what his master is doing. But I have called you friends, because I have revealed to you everything I heard from my Father.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lnSpc>
                <a:spcPct val="100000"/>
              </a:lnSpc>
              <a:buNone/>
            </a:pPr>
            <a:r>
              <a:rPr lang="zh-CN" altLang="en-US" sz="4800" b="1" dirty="0">
                <a:solidFill>
                  <a:srgbClr val="FF0000"/>
                </a:solidFill>
              </a:rPr>
              <a:t>你们若遵行我所吩咐的</a:t>
            </a:r>
            <a:r>
              <a:rPr lang="zh-CN" altLang="en-US" sz="4800" dirty="0">
                <a:solidFill>
                  <a:srgbClr val="0070C0"/>
                </a:solidFill>
              </a:rPr>
              <a:t>，就是我的朋友了。以後我不再稱你們為僕人．因僕人不知道主人所作的事．我乃稱你們為朋友．因我從我父所聽見的、已經都告訴你們了。</a:t>
            </a:r>
            <a:endParaRPr lang="en-US" altLang="zh-CN" sz="4800" dirty="0">
              <a:solidFill>
                <a:srgbClr val="0070C0"/>
              </a:solidFill>
            </a:endParaRPr>
          </a:p>
          <a:p>
            <a:pPr marL="0" indent="0" algn="r">
              <a:buNone/>
            </a:pPr>
            <a:r>
              <a:rPr lang="en-US" dirty="0"/>
              <a:t>John  </a:t>
            </a:r>
            <a:r>
              <a:rPr lang="zh-CN" altLang="en-US" dirty="0"/>
              <a:t>约翰福音 </a:t>
            </a:r>
            <a:r>
              <a:rPr lang="en-US" altLang="zh-CN" dirty="0"/>
              <a:t>15:14-15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404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54" y="241539"/>
            <a:ext cx="11766430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latin typeface="Arial Rounded MT Bold" panose="020F0704030504030204" pitchFamily="34" charset="0"/>
              </a:rPr>
              <a:t>Strongly Recommended</a:t>
            </a:r>
            <a:r>
              <a:rPr lang="en-US" sz="4800" dirty="0"/>
              <a:t>	 </a:t>
            </a:r>
            <a:r>
              <a:rPr lang="zh-CN" altLang="en-US" sz="6000" b="1" dirty="0">
                <a:solidFill>
                  <a:srgbClr val="0070C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大力推荐</a:t>
            </a:r>
            <a:endParaRPr lang="en-US" sz="6000" b="1" dirty="0">
              <a:solidFill>
                <a:srgbClr val="0070C0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891" y="2049910"/>
            <a:ext cx="12097109" cy="480808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>
                <a:solidFill>
                  <a:srgbClr val="C00000"/>
                </a:solidFill>
              </a:rPr>
              <a:t>Personal Devotion Consistently	</a:t>
            </a:r>
            <a:r>
              <a:rPr lang="zh-CN" altLang="en-US" sz="3600" b="1" dirty="0">
                <a:solidFill>
                  <a:srgbClr val="002060"/>
                </a:solidFill>
              </a:rPr>
              <a:t>个人穩定的灵修生活</a:t>
            </a:r>
            <a:endParaRPr lang="en-US" sz="3600" b="1" dirty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sz="800" b="1" dirty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>
                <a:solidFill>
                  <a:srgbClr val="C00000"/>
                </a:solidFill>
              </a:rPr>
              <a:t>Attend </a:t>
            </a:r>
            <a:r>
              <a:rPr lang="en-US" altLang="zh-CN" sz="3600" b="1" dirty="0">
                <a:solidFill>
                  <a:srgbClr val="C00000"/>
                </a:solidFill>
              </a:rPr>
              <a:t>Meeting Regularly</a:t>
            </a:r>
            <a:r>
              <a:rPr lang="en-US" altLang="zh-CN" sz="3200" dirty="0"/>
              <a:t>			</a:t>
            </a:r>
            <a:r>
              <a:rPr lang="zh-CN" altLang="en-US" sz="3600" b="1" dirty="0">
                <a:solidFill>
                  <a:srgbClr val="002060"/>
                </a:solidFill>
              </a:rPr>
              <a:t>固定參加聚会</a:t>
            </a:r>
            <a:endParaRPr lang="en-US" altLang="zh-CN" sz="3600" b="1" dirty="0">
              <a:solidFill>
                <a:srgbClr val="002060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endParaRPr lang="en-US" sz="7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/>
              <a:t> </a:t>
            </a:r>
            <a:r>
              <a:rPr lang="en-US" sz="3200" dirty="0"/>
              <a:t>Sunday Worship, Friday Fellowship, </a:t>
            </a:r>
            <a:r>
              <a:rPr lang="en-US" altLang="zh-CN" sz="3200" dirty="0"/>
              <a:t>Plus </a:t>
            </a:r>
            <a:r>
              <a:rPr lang="en-US" sz="3200" dirty="0"/>
              <a:t>One of Your Choice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en-US" sz="700" dirty="0"/>
          </a:p>
          <a:p>
            <a:pPr marL="457200" lvl="1" indent="0">
              <a:buNone/>
            </a:pPr>
            <a:r>
              <a:rPr lang="en-US" sz="2800" dirty="0"/>
              <a:t>     </a:t>
            </a:r>
            <a:r>
              <a:rPr lang="zh-CN" altLang="en-US" sz="2800" b="1" dirty="0">
                <a:solidFill>
                  <a:srgbClr val="0070C0"/>
                </a:solidFill>
              </a:rPr>
              <a:t>主日敬拜，週五团契</a:t>
            </a:r>
            <a:r>
              <a:rPr lang="zh-CN" altLang="en-US" sz="2800" b="1">
                <a:solidFill>
                  <a:srgbClr val="0070C0"/>
                </a:solidFill>
              </a:rPr>
              <a:t>，加上其他的聚会</a:t>
            </a:r>
            <a:r>
              <a:rPr lang="zh-CN" altLang="en-US" sz="2800" b="1" dirty="0">
                <a:solidFill>
                  <a:srgbClr val="0070C0"/>
                </a:solidFill>
              </a:rPr>
              <a:t>任选一</a:t>
            </a:r>
            <a:endParaRPr lang="en-US" sz="2800" b="1" dirty="0">
              <a:solidFill>
                <a:srgbClr val="0070C0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endParaRPr lang="en-US" sz="800" dirty="0"/>
          </a:p>
          <a:p>
            <a:pPr marL="514350" indent="-514350">
              <a:buFont typeface="+mj-lt"/>
              <a:buAutoNum type="arabicPeriod"/>
            </a:pP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>
                <a:solidFill>
                  <a:srgbClr val="C00000"/>
                </a:solidFill>
              </a:rPr>
              <a:t>Tithe and Offer Faithfully </a:t>
            </a:r>
            <a:r>
              <a:rPr lang="en-US" sz="3200" dirty="0"/>
              <a:t>		</a:t>
            </a:r>
            <a:r>
              <a:rPr lang="zh-CN" altLang="en-US" sz="3600" b="1" dirty="0">
                <a:solidFill>
                  <a:srgbClr val="002060"/>
                </a:solidFill>
              </a:rPr>
              <a:t>忠诚的十一和感恩奉献</a:t>
            </a:r>
            <a:endParaRPr lang="en-US" sz="3200" b="1" dirty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sz="800" dirty="0"/>
          </a:p>
          <a:p>
            <a:pPr marL="514350" indent="-514350">
              <a:buFont typeface="+mj-lt"/>
              <a:buAutoNum type="arabicPeriod"/>
            </a:pP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>
                <a:solidFill>
                  <a:srgbClr val="C00000"/>
                </a:solidFill>
              </a:rPr>
              <a:t>Do Good Deeds Often</a:t>
            </a:r>
            <a:r>
              <a:rPr lang="en-US" sz="3600" dirty="0">
                <a:solidFill>
                  <a:srgbClr val="C00000"/>
                </a:solidFill>
              </a:rPr>
              <a:t>	</a:t>
            </a:r>
            <a:r>
              <a:rPr lang="en-US" sz="3200" dirty="0"/>
              <a:t>	</a:t>
            </a:r>
            <a:r>
              <a:rPr lang="zh-CN" altLang="en-US" sz="3600" b="1" dirty="0">
                <a:solidFill>
                  <a:srgbClr val="002060"/>
                </a:solidFill>
              </a:rPr>
              <a:t>经常行善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377445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5750" y="222511"/>
            <a:ext cx="5296250" cy="2319353"/>
          </a:xfrm>
        </p:spPr>
        <p:txBody>
          <a:bodyPr>
            <a:noAutofit/>
          </a:bodyPr>
          <a:lstStyle/>
          <a:p>
            <a:pPr algn="ctr"/>
            <a:r>
              <a:rPr lang="zh-CN" altLang="en-US" sz="6000" b="1" dirty="0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你们如此行</a:t>
            </a:r>
            <a:br>
              <a:rPr lang="en-US" altLang="zh-CN" sz="6000" b="1" dirty="0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zh-CN" altLang="en-US" sz="6000" b="1" dirty="0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為的是紀念我</a:t>
            </a:r>
            <a:endParaRPr lang="en-US" sz="6000" b="1" dirty="0">
              <a:solidFill>
                <a:schemeClr val="bg1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767" y="5025005"/>
            <a:ext cx="6756983" cy="157979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altLang="zh-CN" sz="44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Do This </a:t>
            </a:r>
          </a:p>
          <a:p>
            <a:pPr marL="0" indent="0">
              <a:buNone/>
            </a:pPr>
            <a:r>
              <a:rPr lang="en-US" altLang="zh-CN" sz="44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in Remembrance of Me</a:t>
            </a:r>
            <a:endParaRPr lang="en-US" sz="44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2018 8 12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CCCC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EFBF-7DCE-4B8B-983A-A2EADBC613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62472" y="6138802"/>
            <a:ext cx="4420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FFFF00"/>
                </a:solidFill>
              </a:rPr>
              <a:t>歌 林 多 前 書 </a:t>
            </a:r>
            <a:r>
              <a:rPr lang="en-US" altLang="zh-TW" sz="2000" dirty="0">
                <a:solidFill>
                  <a:srgbClr val="FFFF00"/>
                </a:solidFill>
              </a:rPr>
              <a:t>   </a:t>
            </a:r>
            <a:r>
              <a:rPr lang="en-US" altLang="zh-CN" sz="2000" dirty="0">
                <a:solidFill>
                  <a:srgbClr val="FFFF00"/>
                </a:solidFill>
              </a:rPr>
              <a:t>1 Corinthians 11:23-29</a:t>
            </a:r>
          </a:p>
        </p:txBody>
      </p:sp>
    </p:spTree>
    <p:extLst>
      <p:ext uri="{BB962C8B-B14F-4D97-AF65-F5344CB8AC3E}">
        <p14:creationId xmlns:p14="http://schemas.microsoft.com/office/powerpoint/2010/main" val="2018604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split orient="vert"/>
      </p:transition>
    </mc:Choice>
    <mc:Fallback>
      <p:transition spd="slow">
        <p:split orient="vert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3561</TotalTime>
  <Words>427</Words>
  <Application>Microsoft Office PowerPoint</Application>
  <PresentationFormat>Widescreen</PresentationFormat>
  <Paragraphs>35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DFKai-SB</vt:lpstr>
      <vt:lpstr>KaiTi</vt:lpstr>
      <vt:lpstr>STKaiti</vt:lpstr>
      <vt:lpstr>Arial</vt:lpstr>
      <vt:lpstr>Arial Rounded MT Bold</vt:lpstr>
      <vt:lpstr>Calibri</vt:lpstr>
      <vt:lpstr>Calibri Light</vt:lpstr>
      <vt:lpstr>Wingdings</vt:lpstr>
      <vt:lpstr>Office Theme</vt:lpstr>
      <vt:lpstr>4_Office Theme</vt:lpstr>
      <vt:lpstr>Increase Your Intimacy with God   进深你跟神的親密关系</vt:lpstr>
      <vt:lpstr>PowerPoint Presentation</vt:lpstr>
      <vt:lpstr>PowerPoint Presentation</vt:lpstr>
      <vt:lpstr>PowerPoint Presentation</vt:lpstr>
      <vt:lpstr>PowerPoint Presentation</vt:lpstr>
      <vt:lpstr>Strongly Recommended  大力推荐</vt:lpstr>
      <vt:lpstr>你们如此行 為的是紀念我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Ni</dc:creator>
  <cp:lastModifiedBy>Frank Ni</cp:lastModifiedBy>
  <cp:revision>28</cp:revision>
  <dcterms:created xsi:type="dcterms:W3CDTF">2018-12-05T18:31:05Z</dcterms:created>
  <dcterms:modified xsi:type="dcterms:W3CDTF">2018-12-09T21:24:05Z</dcterms:modified>
</cp:coreProperties>
</file>