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4"/>
  </p:notesMasterIdLst>
  <p:sldIdLst>
    <p:sldId id="256" r:id="rId3"/>
    <p:sldId id="257" r:id="rId4"/>
    <p:sldId id="258" r:id="rId5"/>
    <p:sldId id="259" r:id="rId6"/>
    <p:sldId id="260" r:id="rId7"/>
    <p:sldId id="261" r:id="rId8"/>
    <p:sldId id="263" r:id="rId9"/>
    <p:sldId id="262" r:id="rId10"/>
    <p:sldId id="264" r:id="rId11"/>
    <p:sldId id="265" r:id="rId12"/>
    <p:sldId id="26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88" autoAdjust="0"/>
    <p:restoredTop sz="94660"/>
  </p:normalViewPr>
  <p:slideViewPr>
    <p:cSldViewPr snapToGrid="0">
      <p:cViewPr varScale="1">
        <p:scale>
          <a:sx n="83" d="100"/>
          <a:sy n="83" d="100"/>
        </p:scale>
        <p:origin x="102" y="19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884DD6-7FB0-4196-9673-96C0B66B21F1}" type="datetimeFigureOut">
              <a:rPr lang="en-US" smtClean="0"/>
              <a:t>1/13/2019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A520D2-B4AC-4135-B66B-094F2DC6F5D5}" type="slidenum">
              <a:rPr lang="en-US" smtClean="0"/>
              <a:t>‹#›</a:t>
            </a:fld>
            <a:endParaRPr lang="en-US"/>
          </a:p>
        </p:txBody>
      </p:sp>
    </p:spTree>
    <p:extLst>
      <p:ext uri="{BB962C8B-B14F-4D97-AF65-F5344CB8AC3E}">
        <p14:creationId xmlns:p14="http://schemas.microsoft.com/office/powerpoint/2010/main" val="14431892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0A520D2-B4AC-4135-B66B-094F2DC6F5D5}" type="slidenum">
              <a:rPr lang="en-US" smtClean="0"/>
              <a:t>5</a:t>
            </a:fld>
            <a:endParaRPr lang="en-US"/>
          </a:p>
        </p:txBody>
      </p:sp>
    </p:spTree>
    <p:extLst>
      <p:ext uri="{BB962C8B-B14F-4D97-AF65-F5344CB8AC3E}">
        <p14:creationId xmlns:p14="http://schemas.microsoft.com/office/powerpoint/2010/main" val="12905629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EA6B9EE-B733-4B45-B12B-1ACC16A89BFB}" type="slidenum">
              <a:rPr lang="en-US" smtClean="0">
                <a:solidFill>
                  <a:prstClr val="black"/>
                </a:solidFill>
              </a:rPr>
              <a:pPr/>
              <a:t>11</a:t>
            </a:fld>
            <a:endParaRPr lang="en-US">
              <a:solidFill>
                <a:prstClr val="black"/>
              </a:solidFill>
            </a:endParaRPr>
          </a:p>
        </p:txBody>
      </p:sp>
    </p:spTree>
    <p:extLst>
      <p:ext uri="{BB962C8B-B14F-4D97-AF65-F5344CB8AC3E}">
        <p14:creationId xmlns:p14="http://schemas.microsoft.com/office/powerpoint/2010/main" val="35293459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r>
              <a:rPr lang="en-US"/>
              <a:t>2019 1 13</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18194202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2019 1 13</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35424430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2019 1 13</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33037977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r>
              <a:rPr lang="en-US">
                <a:solidFill>
                  <a:prstClr val="black">
                    <a:tint val="75000"/>
                  </a:prstClr>
                </a:solidFill>
              </a:rPr>
              <a:t>2018 8 12</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6184EFBF-7DCE-4B8B-983A-A2EADBC6131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457646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solidFill>
                  <a:prstClr val="black">
                    <a:tint val="75000"/>
                  </a:prstClr>
                </a:solidFill>
              </a:rPr>
              <a:t>2018 8 12</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6184EFBF-7DCE-4B8B-983A-A2EADBC6131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040328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solidFill>
                  <a:prstClr val="black">
                    <a:tint val="75000"/>
                  </a:prstClr>
                </a:solidFill>
              </a:rPr>
              <a:t>2018 8 12</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6184EFBF-7DCE-4B8B-983A-A2EADBC6131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66424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solidFill>
                  <a:prstClr val="black">
                    <a:tint val="75000"/>
                  </a:prstClr>
                </a:solidFill>
              </a:rPr>
              <a:t>2018 8 12</a:t>
            </a:r>
          </a:p>
        </p:txBody>
      </p:sp>
      <p:sp>
        <p:nvSpPr>
          <p:cNvPr id="6" name="Footer Placeholder 5"/>
          <p:cNvSpPr>
            <a:spLocks noGrp="1"/>
          </p:cNvSpPr>
          <p:nvPr>
            <p:ph type="ftr" sz="quarter" idx="11"/>
          </p:nvPr>
        </p:nvSpPr>
        <p:spPr/>
        <p:txBody>
          <a:bodyPr/>
          <a:lstStyle/>
          <a:p>
            <a:r>
              <a:rPr lang="en-US">
                <a:solidFill>
                  <a:prstClr val="black">
                    <a:tint val="75000"/>
                  </a:prstClr>
                </a:solidFill>
              </a:rPr>
              <a:t>CCCC</a:t>
            </a:r>
          </a:p>
        </p:txBody>
      </p:sp>
      <p:sp>
        <p:nvSpPr>
          <p:cNvPr id="7" name="Slide Number Placeholder 6"/>
          <p:cNvSpPr>
            <a:spLocks noGrp="1"/>
          </p:cNvSpPr>
          <p:nvPr>
            <p:ph type="sldNum" sz="quarter" idx="12"/>
          </p:nvPr>
        </p:nvSpPr>
        <p:spPr/>
        <p:txBody>
          <a:bodyPr/>
          <a:lstStyle/>
          <a:p>
            <a:fld id="{6184EFBF-7DCE-4B8B-983A-A2EADBC6131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190233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solidFill>
                  <a:prstClr val="black">
                    <a:tint val="75000"/>
                  </a:prstClr>
                </a:solidFill>
              </a:rPr>
              <a:t>2018 8 12</a:t>
            </a:r>
          </a:p>
        </p:txBody>
      </p:sp>
      <p:sp>
        <p:nvSpPr>
          <p:cNvPr id="8" name="Footer Placeholder 7"/>
          <p:cNvSpPr>
            <a:spLocks noGrp="1"/>
          </p:cNvSpPr>
          <p:nvPr>
            <p:ph type="ftr" sz="quarter" idx="11"/>
          </p:nvPr>
        </p:nvSpPr>
        <p:spPr/>
        <p:txBody>
          <a:bodyPr/>
          <a:lstStyle/>
          <a:p>
            <a:r>
              <a:rPr lang="en-US">
                <a:solidFill>
                  <a:prstClr val="black">
                    <a:tint val="75000"/>
                  </a:prstClr>
                </a:solidFill>
              </a:rPr>
              <a:t>CCCC</a:t>
            </a:r>
          </a:p>
        </p:txBody>
      </p:sp>
      <p:sp>
        <p:nvSpPr>
          <p:cNvPr id="9" name="Slide Number Placeholder 8"/>
          <p:cNvSpPr>
            <a:spLocks noGrp="1"/>
          </p:cNvSpPr>
          <p:nvPr>
            <p:ph type="sldNum" sz="quarter" idx="12"/>
          </p:nvPr>
        </p:nvSpPr>
        <p:spPr/>
        <p:txBody>
          <a:bodyPr/>
          <a:lstStyle/>
          <a:p>
            <a:fld id="{6184EFBF-7DCE-4B8B-983A-A2EADBC6131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999070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solidFill>
                  <a:prstClr val="black">
                    <a:tint val="75000"/>
                  </a:prstClr>
                </a:solidFill>
              </a:rPr>
              <a:t>2018 8 12</a:t>
            </a:r>
          </a:p>
        </p:txBody>
      </p:sp>
      <p:sp>
        <p:nvSpPr>
          <p:cNvPr id="4" name="Footer Placeholder 3"/>
          <p:cNvSpPr>
            <a:spLocks noGrp="1"/>
          </p:cNvSpPr>
          <p:nvPr>
            <p:ph type="ftr" sz="quarter" idx="11"/>
          </p:nvPr>
        </p:nvSpPr>
        <p:spPr/>
        <p:txBody>
          <a:bodyPr/>
          <a:lstStyle/>
          <a:p>
            <a:r>
              <a:rPr lang="en-US">
                <a:solidFill>
                  <a:prstClr val="black">
                    <a:tint val="75000"/>
                  </a:prstClr>
                </a:solidFill>
              </a:rPr>
              <a:t>CCCC</a:t>
            </a:r>
          </a:p>
        </p:txBody>
      </p:sp>
      <p:sp>
        <p:nvSpPr>
          <p:cNvPr id="5" name="Slide Number Placeholder 4"/>
          <p:cNvSpPr>
            <a:spLocks noGrp="1"/>
          </p:cNvSpPr>
          <p:nvPr>
            <p:ph type="sldNum" sz="quarter" idx="12"/>
          </p:nvPr>
        </p:nvSpPr>
        <p:spPr/>
        <p:txBody>
          <a:bodyPr/>
          <a:lstStyle/>
          <a:p>
            <a:fld id="{6184EFBF-7DCE-4B8B-983A-A2EADBC6131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370344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solidFill>
                  <a:prstClr val="black">
                    <a:tint val="75000"/>
                  </a:prstClr>
                </a:solidFill>
              </a:rPr>
              <a:t>2018 8 12</a:t>
            </a:r>
          </a:p>
        </p:txBody>
      </p:sp>
      <p:sp>
        <p:nvSpPr>
          <p:cNvPr id="3" name="Footer Placeholder 2"/>
          <p:cNvSpPr>
            <a:spLocks noGrp="1"/>
          </p:cNvSpPr>
          <p:nvPr>
            <p:ph type="ftr" sz="quarter" idx="11"/>
          </p:nvPr>
        </p:nvSpPr>
        <p:spPr/>
        <p:txBody>
          <a:bodyPr/>
          <a:lstStyle/>
          <a:p>
            <a:r>
              <a:rPr lang="en-US">
                <a:solidFill>
                  <a:prstClr val="black">
                    <a:tint val="75000"/>
                  </a:prstClr>
                </a:solidFill>
              </a:rPr>
              <a:t>CCCC</a:t>
            </a:r>
          </a:p>
        </p:txBody>
      </p:sp>
      <p:sp>
        <p:nvSpPr>
          <p:cNvPr id="4" name="Slide Number Placeholder 3"/>
          <p:cNvSpPr>
            <a:spLocks noGrp="1"/>
          </p:cNvSpPr>
          <p:nvPr>
            <p:ph type="sldNum" sz="quarter" idx="12"/>
          </p:nvPr>
        </p:nvSpPr>
        <p:spPr/>
        <p:txBody>
          <a:bodyPr/>
          <a:lstStyle/>
          <a:p>
            <a:fld id="{6184EFBF-7DCE-4B8B-983A-A2EADBC6131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2019313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solidFill>
                  <a:prstClr val="black">
                    <a:tint val="75000"/>
                  </a:prstClr>
                </a:solidFill>
              </a:rPr>
              <a:t>2018 8 12</a:t>
            </a:r>
          </a:p>
        </p:txBody>
      </p:sp>
      <p:sp>
        <p:nvSpPr>
          <p:cNvPr id="6" name="Footer Placeholder 5"/>
          <p:cNvSpPr>
            <a:spLocks noGrp="1"/>
          </p:cNvSpPr>
          <p:nvPr>
            <p:ph type="ftr" sz="quarter" idx="11"/>
          </p:nvPr>
        </p:nvSpPr>
        <p:spPr/>
        <p:txBody>
          <a:bodyPr/>
          <a:lstStyle/>
          <a:p>
            <a:r>
              <a:rPr lang="en-US">
                <a:solidFill>
                  <a:prstClr val="black">
                    <a:tint val="75000"/>
                  </a:prstClr>
                </a:solidFill>
              </a:rPr>
              <a:t>CCCC</a:t>
            </a:r>
          </a:p>
        </p:txBody>
      </p:sp>
      <p:sp>
        <p:nvSpPr>
          <p:cNvPr id="7" name="Slide Number Placeholder 6"/>
          <p:cNvSpPr>
            <a:spLocks noGrp="1"/>
          </p:cNvSpPr>
          <p:nvPr>
            <p:ph type="sldNum" sz="quarter" idx="12"/>
          </p:nvPr>
        </p:nvSpPr>
        <p:spPr/>
        <p:txBody>
          <a:bodyPr/>
          <a:lstStyle/>
          <a:p>
            <a:fld id="{6184EFBF-7DCE-4B8B-983A-A2EADBC6131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373615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2019 1 13</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121864894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solidFill>
                  <a:prstClr val="black">
                    <a:tint val="75000"/>
                  </a:prstClr>
                </a:solidFill>
              </a:rPr>
              <a:t>2018 8 12</a:t>
            </a:r>
          </a:p>
        </p:txBody>
      </p:sp>
      <p:sp>
        <p:nvSpPr>
          <p:cNvPr id="6" name="Footer Placeholder 5"/>
          <p:cNvSpPr>
            <a:spLocks noGrp="1"/>
          </p:cNvSpPr>
          <p:nvPr>
            <p:ph type="ftr" sz="quarter" idx="11"/>
          </p:nvPr>
        </p:nvSpPr>
        <p:spPr/>
        <p:txBody>
          <a:bodyPr/>
          <a:lstStyle/>
          <a:p>
            <a:r>
              <a:rPr lang="en-US">
                <a:solidFill>
                  <a:prstClr val="black">
                    <a:tint val="75000"/>
                  </a:prstClr>
                </a:solidFill>
              </a:rPr>
              <a:t>CCCC</a:t>
            </a:r>
          </a:p>
        </p:txBody>
      </p:sp>
      <p:sp>
        <p:nvSpPr>
          <p:cNvPr id="7" name="Slide Number Placeholder 6"/>
          <p:cNvSpPr>
            <a:spLocks noGrp="1"/>
          </p:cNvSpPr>
          <p:nvPr>
            <p:ph type="sldNum" sz="quarter" idx="12"/>
          </p:nvPr>
        </p:nvSpPr>
        <p:spPr/>
        <p:txBody>
          <a:bodyPr/>
          <a:lstStyle/>
          <a:p>
            <a:fld id="{6184EFBF-7DCE-4B8B-983A-A2EADBC6131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857304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solidFill>
                  <a:prstClr val="black">
                    <a:tint val="75000"/>
                  </a:prstClr>
                </a:solidFill>
              </a:rPr>
              <a:t>2018 8 12</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6184EFBF-7DCE-4B8B-983A-A2EADBC6131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9164864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solidFill>
                  <a:prstClr val="black">
                    <a:tint val="75000"/>
                  </a:prstClr>
                </a:solidFill>
              </a:rPr>
              <a:t>2018 8 12</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6184EFBF-7DCE-4B8B-983A-A2EADBC6131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4820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2019 1 13</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36627185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t>2019 1 13</a:t>
            </a:r>
          </a:p>
        </p:txBody>
      </p:sp>
      <p:sp>
        <p:nvSpPr>
          <p:cNvPr id="6" name="Footer Placeholder 5"/>
          <p:cNvSpPr>
            <a:spLocks noGrp="1"/>
          </p:cNvSpPr>
          <p:nvPr>
            <p:ph type="ftr" sz="quarter" idx="11"/>
          </p:nvPr>
        </p:nvSpPr>
        <p:spPr/>
        <p:txBody>
          <a:bodyPr/>
          <a:lstStyle/>
          <a:p>
            <a:r>
              <a:rPr lang="en-US"/>
              <a:t>CCCC</a:t>
            </a:r>
          </a:p>
        </p:txBody>
      </p:sp>
      <p:sp>
        <p:nvSpPr>
          <p:cNvPr id="7" name="Slide Number Placeholder 6"/>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2236168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t>2019 1 13</a:t>
            </a:r>
          </a:p>
        </p:txBody>
      </p:sp>
      <p:sp>
        <p:nvSpPr>
          <p:cNvPr id="8" name="Footer Placeholder 7"/>
          <p:cNvSpPr>
            <a:spLocks noGrp="1"/>
          </p:cNvSpPr>
          <p:nvPr>
            <p:ph type="ftr" sz="quarter" idx="11"/>
          </p:nvPr>
        </p:nvSpPr>
        <p:spPr/>
        <p:txBody>
          <a:bodyPr/>
          <a:lstStyle/>
          <a:p>
            <a:r>
              <a:rPr lang="en-US"/>
              <a:t>CCCC</a:t>
            </a:r>
          </a:p>
        </p:txBody>
      </p:sp>
      <p:sp>
        <p:nvSpPr>
          <p:cNvPr id="9" name="Slide Number Placeholder 8"/>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28549746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t>2019 1 13</a:t>
            </a:r>
          </a:p>
        </p:txBody>
      </p:sp>
      <p:sp>
        <p:nvSpPr>
          <p:cNvPr id="4" name="Footer Placeholder 3"/>
          <p:cNvSpPr>
            <a:spLocks noGrp="1"/>
          </p:cNvSpPr>
          <p:nvPr>
            <p:ph type="ftr" sz="quarter" idx="11"/>
          </p:nvPr>
        </p:nvSpPr>
        <p:spPr/>
        <p:txBody>
          <a:bodyPr/>
          <a:lstStyle/>
          <a:p>
            <a:r>
              <a:rPr lang="en-US"/>
              <a:t>CCCC</a:t>
            </a:r>
          </a:p>
        </p:txBody>
      </p:sp>
      <p:sp>
        <p:nvSpPr>
          <p:cNvPr id="5" name="Slide Number Placeholder 4"/>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3491286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2019 1 13</a:t>
            </a:r>
          </a:p>
        </p:txBody>
      </p:sp>
      <p:sp>
        <p:nvSpPr>
          <p:cNvPr id="3" name="Footer Placeholder 2"/>
          <p:cNvSpPr>
            <a:spLocks noGrp="1"/>
          </p:cNvSpPr>
          <p:nvPr>
            <p:ph type="ftr" sz="quarter" idx="11"/>
          </p:nvPr>
        </p:nvSpPr>
        <p:spPr/>
        <p:txBody>
          <a:bodyPr/>
          <a:lstStyle/>
          <a:p>
            <a:r>
              <a:rPr lang="en-US"/>
              <a:t>CCCC</a:t>
            </a:r>
          </a:p>
        </p:txBody>
      </p:sp>
      <p:sp>
        <p:nvSpPr>
          <p:cNvPr id="4" name="Slide Number Placeholder 3"/>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3112493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2019 1 13</a:t>
            </a:r>
          </a:p>
        </p:txBody>
      </p:sp>
      <p:sp>
        <p:nvSpPr>
          <p:cNvPr id="6" name="Footer Placeholder 5"/>
          <p:cNvSpPr>
            <a:spLocks noGrp="1"/>
          </p:cNvSpPr>
          <p:nvPr>
            <p:ph type="ftr" sz="quarter" idx="11"/>
          </p:nvPr>
        </p:nvSpPr>
        <p:spPr/>
        <p:txBody>
          <a:bodyPr/>
          <a:lstStyle/>
          <a:p>
            <a:r>
              <a:rPr lang="en-US"/>
              <a:t>CCCC</a:t>
            </a:r>
          </a:p>
        </p:txBody>
      </p:sp>
      <p:sp>
        <p:nvSpPr>
          <p:cNvPr id="7" name="Slide Number Placeholder 6"/>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505820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2019 1 13</a:t>
            </a:r>
          </a:p>
        </p:txBody>
      </p:sp>
      <p:sp>
        <p:nvSpPr>
          <p:cNvPr id="6" name="Footer Placeholder 5"/>
          <p:cNvSpPr>
            <a:spLocks noGrp="1"/>
          </p:cNvSpPr>
          <p:nvPr>
            <p:ph type="ftr" sz="quarter" idx="11"/>
          </p:nvPr>
        </p:nvSpPr>
        <p:spPr/>
        <p:txBody>
          <a:bodyPr/>
          <a:lstStyle/>
          <a:p>
            <a:r>
              <a:rPr lang="en-US"/>
              <a:t>CCCC</a:t>
            </a:r>
          </a:p>
        </p:txBody>
      </p:sp>
      <p:sp>
        <p:nvSpPr>
          <p:cNvPr id="7" name="Slide Number Placeholder 6"/>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17512018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2019 1 13</a:t>
            </a: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CCCC</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4D0FE8-3FD3-4C39-A98C-A05ED989BC90}" type="slidenum">
              <a:rPr lang="en-US" smtClean="0"/>
              <a:t>‹#›</a:t>
            </a:fld>
            <a:endParaRPr lang="en-US"/>
          </a:p>
        </p:txBody>
      </p:sp>
    </p:spTree>
    <p:extLst>
      <p:ext uri="{BB962C8B-B14F-4D97-AF65-F5344CB8AC3E}">
        <p14:creationId xmlns:p14="http://schemas.microsoft.com/office/powerpoint/2010/main" val="40406099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solidFill>
                  <a:prstClr val="black">
                    <a:tint val="75000"/>
                  </a:prstClr>
                </a:solidFill>
              </a:rPr>
              <a:t>2018 8 12</a:t>
            </a: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CCCC</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84EFBF-7DCE-4B8B-983A-A2EADBC6131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073719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8000" b="-27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1914256"/>
          </a:xfrm>
        </p:spPr>
        <p:txBody>
          <a:bodyPr anchor="t">
            <a:normAutofit fontScale="90000"/>
          </a:bodyPr>
          <a:lstStyle/>
          <a:p>
            <a:pPr algn="l"/>
            <a:r>
              <a:rPr lang="en-US" dirty="0">
                <a:solidFill>
                  <a:schemeClr val="bg1"/>
                </a:solidFill>
                <a:latin typeface="Arial Rounded MT Bold" panose="020F0704030504030204" pitchFamily="34" charset="0"/>
              </a:rPr>
              <a:t>Prepare For His Coming Again ( </a:t>
            </a:r>
            <a:r>
              <a:rPr lang="en-US" dirty="0">
                <a:solidFill>
                  <a:schemeClr val="bg1"/>
                </a:solidFill>
                <a:latin typeface="Bodoni MT Black" panose="02070A03080606020203" pitchFamily="18" charset="0"/>
              </a:rPr>
              <a:t>I </a:t>
            </a:r>
            <a:r>
              <a:rPr lang="en-US" dirty="0">
                <a:solidFill>
                  <a:schemeClr val="bg1"/>
                </a:solidFill>
                <a:latin typeface="Arial Rounded MT Bold" panose="020F0704030504030204" pitchFamily="34" charset="0"/>
              </a:rPr>
              <a:t>)</a:t>
            </a:r>
            <a:br>
              <a:rPr lang="en-US" dirty="0">
                <a:solidFill>
                  <a:schemeClr val="bg1"/>
                </a:solidFill>
                <a:latin typeface="Arial Rounded MT Bold" panose="020F0704030504030204" pitchFamily="34" charset="0"/>
              </a:rPr>
            </a:br>
            <a:br>
              <a:rPr lang="en-US" sz="900" dirty="0">
                <a:solidFill>
                  <a:schemeClr val="bg1"/>
                </a:solidFill>
                <a:latin typeface="Arial Rounded MT Bold" panose="020F0704030504030204" pitchFamily="34" charset="0"/>
              </a:rPr>
            </a:br>
            <a:r>
              <a:rPr lang="zh-CN" altLang="en-US" sz="6700" b="1" dirty="0">
                <a:solidFill>
                  <a:schemeClr val="accent4">
                    <a:lumMod val="20000"/>
                    <a:lumOff val="80000"/>
                  </a:schemeClr>
                </a:solidFill>
                <a:latin typeface="KaiTi" panose="02010609060101010101" pitchFamily="49" charset="-122"/>
                <a:ea typeface="KaiTi" panose="02010609060101010101" pitchFamily="49" charset="-122"/>
              </a:rPr>
              <a:t>预备主的再来</a:t>
            </a:r>
            <a:r>
              <a:rPr lang="en-US" altLang="zh-CN" dirty="0">
                <a:solidFill>
                  <a:schemeClr val="accent4">
                    <a:lumMod val="20000"/>
                    <a:lumOff val="80000"/>
                  </a:schemeClr>
                </a:solidFill>
                <a:latin typeface="Arial Rounded MT Bold" panose="020F0704030504030204" pitchFamily="34" charset="0"/>
              </a:rPr>
              <a:t>( 1 ) </a:t>
            </a:r>
            <a:br>
              <a:rPr lang="en-US" dirty="0">
                <a:solidFill>
                  <a:schemeClr val="bg1"/>
                </a:solidFill>
                <a:latin typeface="Arial Rounded MT Bold" panose="020F0704030504030204" pitchFamily="34" charset="0"/>
              </a:rPr>
            </a:br>
            <a:endParaRPr lang="en-US" dirty="0">
              <a:solidFill>
                <a:schemeClr val="bg1"/>
              </a:solidFill>
              <a:latin typeface="Arial Rounded MT Bold" panose="020F0704030504030204" pitchFamily="34" charset="0"/>
            </a:endParaRPr>
          </a:p>
        </p:txBody>
      </p:sp>
      <p:sp>
        <p:nvSpPr>
          <p:cNvPr id="3" name="Subtitle 2"/>
          <p:cNvSpPr>
            <a:spLocks noGrp="1"/>
          </p:cNvSpPr>
          <p:nvPr>
            <p:ph type="subTitle" idx="1"/>
          </p:nvPr>
        </p:nvSpPr>
        <p:spPr>
          <a:xfrm>
            <a:off x="3048000" y="2083938"/>
            <a:ext cx="9144000" cy="1655762"/>
          </a:xfrm>
        </p:spPr>
        <p:txBody>
          <a:bodyPr anchor="ctr"/>
          <a:lstStyle/>
          <a:p>
            <a:pPr algn="r"/>
            <a:r>
              <a:rPr lang="en-US" sz="5400" dirty="0">
                <a:solidFill>
                  <a:srgbClr val="00B0F0"/>
                </a:solidFill>
                <a:latin typeface="Arial Rounded MT Bold" panose="020F0704030504030204" pitchFamily="34" charset="0"/>
                <a:ea typeface="+mj-ea"/>
                <a:cs typeface="+mj-cs"/>
              </a:rPr>
              <a:t>Endurance of Hope</a:t>
            </a:r>
            <a:br>
              <a:rPr lang="en-US" sz="5400" dirty="0">
                <a:solidFill>
                  <a:prstClr val="white"/>
                </a:solidFill>
                <a:latin typeface="Arial Rounded MT Bold" panose="020F0704030504030204" pitchFamily="34" charset="0"/>
                <a:ea typeface="+mj-ea"/>
                <a:cs typeface="+mj-cs"/>
              </a:rPr>
            </a:br>
            <a:r>
              <a:rPr lang="zh-CN" altLang="en-US" sz="5400" b="1" dirty="0">
                <a:solidFill>
                  <a:schemeClr val="accent4">
                    <a:lumMod val="40000"/>
                    <a:lumOff val="60000"/>
                  </a:schemeClr>
                </a:solidFill>
                <a:latin typeface="KaiTi" panose="02010609060101010101" pitchFamily="49" charset="-122"/>
                <a:ea typeface="KaiTi" panose="02010609060101010101" pitchFamily="49" charset="-122"/>
                <a:cs typeface="+mj-cs"/>
              </a:rPr>
              <a:t>盼望中的忍耐</a:t>
            </a:r>
            <a:endParaRPr lang="en-US" b="1" dirty="0">
              <a:solidFill>
                <a:schemeClr val="accent4">
                  <a:lumMod val="40000"/>
                  <a:lumOff val="60000"/>
                </a:schemeClr>
              </a:solidFill>
              <a:latin typeface="KaiTi" panose="02010609060101010101" pitchFamily="49" charset="-122"/>
              <a:ea typeface="KaiTi" panose="02010609060101010101" pitchFamily="49" charset="-122"/>
            </a:endParaRPr>
          </a:p>
        </p:txBody>
      </p:sp>
      <p:sp>
        <p:nvSpPr>
          <p:cNvPr id="4" name="Date Placeholder 3"/>
          <p:cNvSpPr>
            <a:spLocks noGrp="1"/>
          </p:cNvSpPr>
          <p:nvPr>
            <p:ph type="dt" sz="half" idx="10"/>
          </p:nvPr>
        </p:nvSpPr>
        <p:spPr/>
        <p:txBody>
          <a:bodyPr/>
          <a:lstStyle/>
          <a:p>
            <a:r>
              <a:rPr lang="en-US"/>
              <a:t>2019 1 13</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1</a:t>
            </a:fld>
            <a:endParaRPr lang="en-US"/>
          </a:p>
        </p:txBody>
      </p:sp>
    </p:spTree>
    <p:extLst>
      <p:ext uri="{BB962C8B-B14F-4D97-AF65-F5344CB8AC3E}">
        <p14:creationId xmlns:p14="http://schemas.microsoft.com/office/powerpoint/2010/main" val="1380333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25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225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100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146649"/>
            <a:ext cx="10515600" cy="1544039"/>
          </a:xfrm>
        </p:spPr>
        <p:txBody>
          <a:bodyPr>
            <a:normAutofit/>
          </a:bodyPr>
          <a:lstStyle/>
          <a:p>
            <a:pPr algn="ctr"/>
            <a:r>
              <a:rPr lang="en-US" altLang="zh-CN" sz="6000" b="1" dirty="0">
                <a:latin typeface="Arial Rounded MT Bold" panose="020F0704030504030204" pitchFamily="34" charset="0"/>
              </a:rPr>
              <a:t>Summary</a:t>
            </a:r>
            <a:r>
              <a:rPr lang="en-US" altLang="zh-CN" sz="6000" b="1" dirty="0"/>
              <a:t> 	</a:t>
            </a:r>
            <a:r>
              <a:rPr lang="zh-CN" altLang="en-US" sz="6000" b="1" dirty="0">
                <a:solidFill>
                  <a:srgbClr val="002060"/>
                </a:solidFill>
                <a:latin typeface="Yu Gothic" panose="020B0400000000000000" pitchFamily="34" charset="-128"/>
                <a:ea typeface="Yu Gothic" panose="020B0400000000000000" pitchFamily="34" charset="-128"/>
              </a:rPr>
              <a:t>摘要</a:t>
            </a:r>
            <a:endParaRPr lang="en-US" sz="6000" b="1" dirty="0">
              <a:solidFill>
                <a:srgbClr val="002060"/>
              </a:solidFill>
              <a:latin typeface="Yu Gothic" panose="020B0400000000000000" pitchFamily="34" charset="-128"/>
              <a:ea typeface="Yu Gothic" panose="020B0400000000000000" pitchFamily="34" charset="-128"/>
            </a:endParaRPr>
          </a:p>
        </p:txBody>
      </p:sp>
      <p:sp>
        <p:nvSpPr>
          <p:cNvPr id="3" name="Content Placeholder 2"/>
          <p:cNvSpPr>
            <a:spLocks noGrp="1"/>
          </p:cNvSpPr>
          <p:nvPr>
            <p:ph idx="1"/>
          </p:nvPr>
        </p:nvSpPr>
        <p:spPr>
          <a:xfrm>
            <a:off x="0" y="1828799"/>
            <a:ext cx="12192000" cy="5029201"/>
          </a:xfrm>
        </p:spPr>
        <p:txBody>
          <a:bodyPr>
            <a:normAutofit fontScale="70000" lnSpcReduction="20000"/>
          </a:bodyPr>
          <a:lstStyle/>
          <a:p>
            <a:r>
              <a:rPr lang="en-US" sz="6400" dirty="0">
                <a:solidFill>
                  <a:srgbClr val="FF0000"/>
                </a:solidFill>
              </a:rPr>
              <a:t> </a:t>
            </a:r>
            <a:r>
              <a:rPr lang="en-US" sz="5200" b="1" dirty="0"/>
              <a:t>Faith Require Work to </a:t>
            </a:r>
            <a:r>
              <a:rPr lang="en-US" sz="5200" b="1"/>
              <a:t>Prove Itself, </a:t>
            </a:r>
            <a:r>
              <a:rPr lang="en-US" sz="5200" b="1" dirty="0"/>
              <a:t>Love is to Labor Hard.</a:t>
            </a:r>
            <a:endParaRPr lang="en-US" sz="4400" b="1" dirty="0"/>
          </a:p>
          <a:p>
            <a:pPr marL="0" indent="0">
              <a:buNone/>
            </a:pPr>
            <a:r>
              <a:rPr lang="en-US" sz="4400" dirty="0"/>
              <a:t>   </a:t>
            </a:r>
            <a:r>
              <a:rPr lang="zh-CN" altLang="en-US" sz="4400" b="1" dirty="0">
                <a:solidFill>
                  <a:srgbClr val="0070C0"/>
                </a:solidFill>
              </a:rPr>
              <a:t>信仰需要工夫来证明</a:t>
            </a:r>
            <a:r>
              <a:rPr lang="en-US" altLang="zh-CN" sz="4400" b="1" dirty="0">
                <a:solidFill>
                  <a:srgbClr val="0070C0"/>
                </a:solidFill>
              </a:rPr>
              <a:t>, </a:t>
            </a:r>
            <a:r>
              <a:rPr lang="zh-CN" altLang="en-US" sz="4400" b="1" dirty="0">
                <a:solidFill>
                  <a:srgbClr val="0070C0"/>
                </a:solidFill>
              </a:rPr>
              <a:t>爱就是努力去作工。</a:t>
            </a:r>
            <a:endParaRPr lang="en-US" altLang="zh-CN" sz="4400" b="1" dirty="0">
              <a:solidFill>
                <a:srgbClr val="0070C0"/>
              </a:solidFill>
            </a:endParaRPr>
          </a:p>
          <a:p>
            <a:pPr marL="0" indent="0">
              <a:buNone/>
            </a:pPr>
            <a:r>
              <a:rPr lang="zh-CN" altLang="en-US" sz="900" dirty="0"/>
              <a:t> </a:t>
            </a:r>
            <a:endParaRPr lang="en-US" altLang="zh-CN" sz="900" dirty="0"/>
          </a:p>
          <a:p>
            <a:r>
              <a:rPr lang="en-US" sz="6500" dirty="0">
                <a:solidFill>
                  <a:srgbClr val="FF0000"/>
                </a:solidFill>
              </a:rPr>
              <a:t> </a:t>
            </a:r>
            <a:r>
              <a:rPr lang="en-US" sz="4700" b="1" dirty="0"/>
              <a:t>Endure in Hope, Always Look Forward, Not Backward.</a:t>
            </a:r>
            <a:endParaRPr lang="en-US" sz="4000" b="1" dirty="0"/>
          </a:p>
          <a:p>
            <a:pPr marL="0" indent="0">
              <a:buNone/>
            </a:pPr>
            <a:r>
              <a:rPr lang="en-US" sz="4000" dirty="0"/>
              <a:t>   </a:t>
            </a:r>
            <a:r>
              <a:rPr lang="zh-CN" altLang="en-US" sz="4400" b="1" dirty="0">
                <a:solidFill>
                  <a:srgbClr val="0070C0"/>
                </a:solidFill>
              </a:rPr>
              <a:t>在盼望中才能忍耐</a:t>
            </a:r>
            <a:r>
              <a:rPr lang="en-US" altLang="zh-CN" sz="4400" b="1" dirty="0">
                <a:solidFill>
                  <a:srgbClr val="0070C0"/>
                </a:solidFill>
              </a:rPr>
              <a:t>, </a:t>
            </a:r>
            <a:r>
              <a:rPr lang="zh-CN" altLang="en-US" sz="4400" b="1" dirty="0">
                <a:solidFill>
                  <a:srgbClr val="0070C0"/>
                </a:solidFill>
              </a:rPr>
              <a:t>永远向前看</a:t>
            </a:r>
            <a:r>
              <a:rPr lang="en-US" altLang="zh-CN" sz="4400" b="1" dirty="0">
                <a:solidFill>
                  <a:srgbClr val="0070C0"/>
                </a:solidFill>
              </a:rPr>
              <a:t>, </a:t>
            </a:r>
            <a:r>
              <a:rPr lang="zh-CN" altLang="en-US" sz="4400" b="1" dirty="0">
                <a:solidFill>
                  <a:srgbClr val="0070C0"/>
                </a:solidFill>
              </a:rPr>
              <a:t>而不是回头看。</a:t>
            </a:r>
            <a:endParaRPr lang="en-US" sz="4400" b="1" dirty="0">
              <a:solidFill>
                <a:srgbClr val="0070C0"/>
              </a:solidFill>
            </a:endParaRPr>
          </a:p>
          <a:p>
            <a:endParaRPr lang="en-US" sz="900" dirty="0"/>
          </a:p>
          <a:p>
            <a:r>
              <a:rPr lang="en-US" sz="6500" dirty="0">
                <a:solidFill>
                  <a:srgbClr val="FF0000"/>
                </a:solidFill>
              </a:rPr>
              <a:t> </a:t>
            </a:r>
            <a:r>
              <a:rPr lang="en-US" sz="4700" b="1" dirty="0"/>
              <a:t>Jesus’ 2</a:t>
            </a:r>
            <a:r>
              <a:rPr lang="en-US" sz="4700" b="1" baseline="30000" dirty="0"/>
              <a:t>nd</a:t>
            </a:r>
            <a:r>
              <a:rPr lang="en-US" sz="4700" b="1" dirty="0"/>
              <a:t> Coming &amp; 1</a:t>
            </a:r>
            <a:r>
              <a:rPr lang="en-US" sz="4700" b="1" baseline="30000" dirty="0"/>
              <a:t>st</a:t>
            </a:r>
            <a:r>
              <a:rPr lang="en-US" sz="4700" b="1" dirty="0"/>
              <a:t> Coming, Different in its Entirety.</a:t>
            </a:r>
            <a:endParaRPr lang="en-US" sz="4000" b="1" dirty="0"/>
          </a:p>
          <a:p>
            <a:pPr marL="0" indent="0">
              <a:buNone/>
            </a:pPr>
            <a:r>
              <a:rPr lang="en-US" sz="4400" dirty="0"/>
              <a:t>   </a:t>
            </a:r>
            <a:r>
              <a:rPr lang="zh-CN" altLang="en-US" sz="4400" b="1" dirty="0">
                <a:solidFill>
                  <a:srgbClr val="0070C0"/>
                </a:solidFill>
              </a:rPr>
              <a:t>耶稣的第二次来和他的第一次来</a:t>
            </a:r>
            <a:r>
              <a:rPr lang="en-US" altLang="zh-CN" sz="4400" b="1" dirty="0">
                <a:solidFill>
                  <a:srgbClr val="0070C0"/>
                </a:solidFill>
              </a:rPr>
              <a:t>, </a:t>
            </a:r>
            <a:r>
              <a:rPr lang="zh-CN" altLang="en-US" sz="4400" b="1" dirty="0">
                <a:solidFill>
                  <a:srgbClr val="0070C0"/>
                </a:solidFill>
              </a:rPr>
              <a:t>是完全不同的。</a:t>
            </a:r>
            <a:endParaRPr lang="en-US" altLang="zh-CN" sz="4400" b="1" dirty="0">
              <a:solidFill>
                <a:srgbClr val="0070C0"/>
              </a:solidFill>
            </a:endParaRPr>
          </a:p>
          <a:p>
            <a:pPr marL="0" indent="0">
              <a:buNone/>
            </a:pPr>
            <a:endParaRPr lang="en-US" sz="900" dirty="0"/>
          </a:p>
          <a:p>
            <a:r>
              <a:rPr lang="en-US" sz="7100" dirty="0">
                <a:solidFill>
                  <a:srgbClr val="FF0000"/>
                </a:solidFill>
              </a:rPr>
              <a:t> </a:t>
            </a:r>
            <a:r>
              <a:rPr lang="en-US" sz="4700" b="1" dirty="0"/>
              <a:t>Prepare Ourselves to Meet Our Savior, Be Save</a:t>
            </a:r>
            <a:r>
              <a:rPr lang="en-US" altLang="zh-CN" sz="4700" b="1" dirty="0"/>
              <a:t>d</a:t>
            </a:r>
            <a:r>
              <a:rPr lang="en-US" sz="4700" b="1" dirty="0"/>
              <a:t> from His Wrath.</a:t>
            </a:r>
            <a:endParaRPr lang="en-US" sz="4000" b="1" dirty="0"/>
          </a:p>
          <a:p>
            <a:pPr marL="0" indent="0">
              <a:buNone/>
            </a:pPr>
            <a:r>
              <a:rPr lang="en-US" sz="4000" dirty="0"/>
              <a:t>    </a:t>
            </a:r>
            <a:r>
              <a:rPr lang="zh-CN" altLang="en-US" sz="4400" b="1" dirty="0">
                <a:solidFill>
                  <a:srgbClr val="0070C0"/>
                </a:solidFill>
              </a:rPr>
              <a:t>准备好迎接我们的救主</a:t>
            </a:r>
            <a:r>
              <a:rPr lang="en-US" altLang="zh-CN" sz="4400" b="1" dirty="0">
                <a:solidFill>
                  <a:srgbClr val="0070C0"/>
                </a:solidFill>
              </a:rPr>
              <a:t>, </a:t>
            </a:r>
            <a:r>
              <a:rPr lang="zh-CN" altLang="en-US" sz="4400" b="1" dirty="0">
                <a:solidFill>
                  <a:srgbClr val="0070C0"/>
                </a:solidFill>
              </a:rPr>
              <a:t>好从他的愤怒中被他拯救出来。</a:t>
            </a:r>
          </a:p>
          <a:p>
            <a:pPr marL="0" indent="0">
              <a:buNone/>
            </a:pPr>
            <a:endParaRPr lang="en-US" sz="4000" dirty="0"/>
          </a:p>
          <a:p>
            <a:endParaRPr lang="en-US" dirty="0"/>
          </a:p>
        </p:txBody>
      </p:sp>
      <p:sp>
        <p:nvSpPr>
          <p:cNvPr id="4" name="Date Placeholder 3"/>
          <p:cNvSpPr>
            <a:spLocks noGrp="1"/>
          </p:cNvSpPr>
          <p:nvPr>
            <p:ph type="dt" sz="half" idx="10"/>
          </p:nvPr>
        </p:nvSpPr>
        <p:spPr/>
        <p:txBody>
          <a:bodyPr/>
          <a:lstStyle/>
          <a:p>
            <a:r>
              <a:rPr lang="en-US"/>
              <a:t>2019 1 13</a:t>
            </a:r>
          </a:p>
        </p:txBody>
      </p:sp>
      <p:sp>
        <p:nvSpPr>
          <p:cNvPr id="5" name="Footer Placeholder 4"/>
          <p:cNvSpPr>
            <a:spLocks noGrp="1"/>
          </p:cNvSpPr>
          <p:nvPr>
            <p:ph type="ftr" sz="quarter" idx="11"/>
          </p:nvPr>
        </p:nvSpPr>
        <p:spPr/>
        <p:txBody>
          <a:bodyPr/>
          <a:lstStyle/>
          <a:p>
            <a:r>
              <a:rPr lang="en-US" dirty="0"/>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10</a:t>
            </a:fld>
            <a:endParaRPr lang="en-US" dirty="0"/>
          </a:p>
        </p:txBody>
      </p:sp>
    </p:spTree>
    <p:extLst>
      <p:ext uri="{BB962C8B-B14F-4D97-AF65-F5344CB8AC3E}">
        <p14:creationId xmlns:p14="http://schemas.microsoft.com/office/powerpoint/2010/main" val="4116881099"/>
      </p:ext>
    </p:extLst>
  </p:cSld>
  <p:clrMapOvr>
    <a:masterClrMapping/>
  </p:clrMapOvr>
  <p:transition spd="slow">
    <p:push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1000"/>
                                        <p:tgtEl>
                                          <p:spTgt spid="3">
                                            <p:txEl>
                                              <p:pRg st="4" end="4"/>
                                            </p:txEl>
                                          </p:spTgt>
                                        </p:tgtEl>
                                      </p:cBhvr>
                                    </p:animEffect>
                                    <p:anim calcmode="lin" valueType="num">
                                      <p:cBhvr>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1000"/>
                                        <p:tgtEl>
                                          <p:spTgt spid="3">
                                            <p:txEl>
                                              <p:pRg st="6" end="6"/>
                                            </p:txEl>
                                          </p:spTgt>
                                        </p:tgtEl>
                                      </p:cBhvr>
                                    </p:animEffect>
                                    <p:anim calcmode="lin" valueType="num">
                                      <p:cBhvr>
                                        <p:cTn id="3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fade">
                                      <p:cBhvr>
                                        <p:cTn id="36" dur="1000"/>
                                        <p:tgtEl>
                                          <p:spTgt spid="3">
                                            <p:txEl>
                                              <p:pRg st="7" end="7"/>
                                            </p:txEl>
                                          </p:spTgt>
                                        </p:tgtEl>
                                      </p:cBhvr>
                                    </p:animEffect>
                                    <p:anim calcmode="lin" valueType="num">
                                      <p:cBhvr>
                                        <p:cTn id="3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Effect transition="in" filter="fade">
                                      <p:cBhvr>
                                        <p:cTn id="43" dur="1000"/>
                                        <p:tgtEl>
                                          <p:spTgt spid="3">
                                            <p:txEl>
                                              <p:pRg st="9" end="9"/>
                                            </p:txEl>
                                          </p:spTgt>
                                        </p:tgtEl>
                                      </p:cBhvr>
                                    </p:animEffect>
                                    <p:anim calcmode="lin" valueType="num">
                                      <p:cBhvr>
                                        <p:cTn id="44"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9" end="9"/>
                                            </p:txEl>
                                          </p:spTgt>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3">
                                            <p:txEl>
                                              <p:pRg st="10" end="10"/>
                                            </p:txEl>
                                          </p:spTgt>
                                        </p:tgtEl>
                                        <p:attrNameLst>
                                          <p:attrName>style.visibility</p:attrName>
                                        </p:attrNameLst>
                                      </p:cBhvr>
                                      <p:to>
                                        <p:strVal val="visible"/>
                                      </p:to>
                                    </p:set>
                                    <p:animEffect transition="in" filter="fade">
                                      <p:cBhvr>
                                        <p:cTn id="48" dur="1000"/>
                                        <p:tgtEl>
                                          <p:spTgt spid="3">
                                            <p:txEl>
                                              <p:pRg st="10" end="10"/>
                                            </p:txEl>
                                          </p:spTgt>
                                        </p:tgtEl>
                                      </p:cBhvr>
                                    </p:animEffect>
                                    <p:anim calcmode="lin" valueType="num">
                                      <p:cBhvr>
                                        <p:cTn id="49"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92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895750" y="222511"/>
            <a:ext cx="5296250" cy="2319353"/>
          </a:xfrm>
        </p:spPr>
        <p:txBody>
          <a:bodyPr>
            <a:noAutofit/>
          </a:bodyPr>
          <a:lstStyle/>
          <a:p>
            <a:pPr algn="ctr"/>
            <a:r>
              <a:rPr lang="zh-CN" altLang="en-US" sz="6000" b="1" dirty="0">
                <a:solidFill>
                  <a:schemeClr val="bg1"/>
                </a:solidFill>
                <a:latin typeface="DFKai-SB" panose="03000509000000000000" pitchFamily="65" charset="-120"/>
                <a:ea typeface="DFKai-SB" panose="03000509000000000000" pitchFamily="65" charset="-120"/>
              </a:rPr>
              <a:t>你们如此行</a:t>
            </a:r>
            <a:br>
              <a:rPr lang="en-US" altLang="zh-CN" sz="6000" b="1" dirty="0">
                <a:solidFill>
                  <a:schemeClr val="bg1"/>
                </a:solidFill>
                <a:latin typeface="DFKai-SB" panose="03000509000000000000" pitchFamily="65" charset="-120"/>
                <a:ea typeface="DFKai-SB" panose="03000509000000000000" pitchFamily="65" charset="-120"/>
              </a:rPr>
            </a:br>
            <a:r>
              <a:rPr lang="zh-CN" altLang="en-US" sz="6000" b="1" dirty="0">
                <a:solidFill>
                  <a:schemeClr val="bg1"/>
                </a:solidFill>
                <a:latin typeface="DFKai-SB" panose="03000509000000000000" pitchFamily="65" charset="-120"/>
                <a:ea typeface="DFKai-SB" panose="03000509000000000000" pitchFamily="65" charset="-120"/>
              </a:rPr>
              <a:t>為的是紀念我</a:t>
            </a:r>
            <a:endParaRPr lang="en-US" sz="6000" b="1" dirty="0">
              <a:solidFill>
                <a:schemeClr val="bg1"/>
              </a:solidFill>
              <a:latin typeface="DFKai-SB" panose="03000509000000000000" pitchFamily="65" charset="-120"/>
              <a:ea typeface="DFKai-SB" panose="03000509000000000000" pitchFamily="65" charset="-120"/>
            </a:endParaRPr>
          </a:p>
        </p:txBody>
      </p:sp>
      <p:sp>
        <p:nvSpPr>
          <p:cNvPr id="3" name="Content Placeholder 2"/>
          <p:cNvSpPr>
            <a:spLocks noGrp="1"/>
          </p:cNvSpPr>
          <p:nvPr>
            <p:ph idx="1"/>
          </p:nvPr>
        </p:nvSpPr>
        <p:spPr>
          <a:xfrm>
            <a:off x="138767" y="5025005"/>
            <a:ext cx="6756983" cy="1579796"/>
          </a:xfrm>
        </p:spPr>
        <p:txBody>
          <a:bodyPr anchor="ctr">
            <a:noAutofit/>
          </a:bodyPr>
          <a:lstStyle/>
          <a:p>
            <a:pPr marL="0" indent="0">
              <a:buNone/>
            </a:pPr>
            <a:r>
              <a:rPr lang="en-US" altLang="zh-CN" sz="4400" b="1" dirty="0">
                <a:solidFill>
                  <a:schemeClr val="bg1"/>
                </a:solidFill>
                <a:latin typeface="Arial Rounded MT Bold" panose="020F0704030504030204" pitchFamily="34" charset="0"/>
              </a:rPr>
              <a:t>Do This </a:t>
            </a:r>
          </a:p>
          <a:p>
            <a:pPr marL="0" indent="0">
              <a:buNone/>
            </a:pPr>
            <a:r>
              <a:rPr lang="en-US" altLang="zh-CN" sz="4400" b="1" dirty="0">
                <a:solidFill>
                  <a:schemeClr val="bg1"/>
                </a:solidFill>
                <a:latin typeface="Arial Rounded MT Bold" panose="020F0704030504030204" pitchFamily="34" charset="0"/>
              </a:rPr>
              <a:t>in Remembrance of Me</a:t>
            </a:r>
            <a:endParaRPr lang="en-US" sz="4400" b="1" dirty="0">
              <a:solidFill>
                <a:schemeClr val="bg1"/>
              </a:solidFill>
              <a:latin typeface="Arial Rounded MT Bold" panose="020F0704030504030204" pitchFamily="34" charset="0"/>
            </a:endParaRPr>
          </a:p>
        </p:txBody>
      </p:sp>
      <p:sp>
        <p:nvSpPr>
          <p:cNvPr id="4" name="Date Placeholder 3"/>
          <p:cNvSpPr>
            <a:spLocks noGrp="1"/>
          </p:cNvSpPr>
          <p:nvPr>
            <p:ph type="dt" sz="half" idx="10"/>
          </p:nvPr>
        </p:nvSpPr>
        <p:spPr/>
        <p:txBody>
          <a:bodyPr/>
          <a:lstStyle/>
          <a:p>
            <a:r>
              <a:rPr lang="en-US">
                <a:solidFill>
                  <a:prstClr val="black">
                    <a:tint val="75000"/>
                  </a:prstClr>
                </a:solidFill>
              </a:rPr>
              <a:t>2018 8 12</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6184EFBF-7DCE-4B8B-983A-A2EADBC6131A}" type="slidenum">
              <a:rPr lang="en-US" smtClean="0">
                <a:solidFill>
                  <a:prstClr val="black">
                    <a:tint val="75000"/>
                  </a:prstClr>
                </a:solidFill>
              </a:rPr>
              <a:pPr/>
              <a:t>11</a:t>
            </a:fld>
            <a:endParaRPr lang="en-US">
              <a:solidFill>
                <a:prstClr val="black">
                  <a:tint val="75000"/>
                </a:prstClr>
              </a:solidFill>
            </a:endParaRPr>
          </a:p>
        </p:txBody>
      </p:sp>
      <p:sp>
        <p:nvSpPr>
          <p:cNvPr id="7" name="TextBox 6"/>
          <p:cNvSpPr txBox="1"/>
          <p:nvPr/>
        </p:nvSpPr>
        <p:spPr>
          <a:xfrm>
            <a:off x="7962472" y="6138802"/>
            <a:ext cx="4420455" cy="400110"/>
          </a:xfrm>
          <a:prstGeom prst="rect">
            <a:avLst/>
          </a:prstGeom>
          <a:noFill/>
        </p:spPr>
        <p:txBody>
          <a:bodyPr wrap="square" rtlCol="0">
            <a:spAutoFit/>
          </a:bodyPr>
          <a:lstStyle/>
          <a:p>
            <a:r>
              <a:rPr lang="zh-TW" altLang="en-US" sz="2000" dirty="0">
                <a:solidFill>
                  <a:srgbClr val="FFFF00"/>
                </a:solidFill>
              </a:rPr>
              <a:t>歌 林 多 前 書 </a:t>
            </a:r>
            <a:r>
              <a:rPr lang="en-US" altLang="zh-TW" sz="2000" dirty="0">
                <a:solidFill>
                  <a:srgbClr val="FFFF00"/>
                </a:solidFill>
              </a:rPr>
              <a:t>   </a:t>
            </a:r>
            <a:r>
              <a:rPr lang="en-US" altLang="zh-CN" sz="2000" dirty="0">
                <a:solidFill>
                  <a:srgbClr val="FFFF00"/>
                </a:solidFill>
              </a:rPr>
              <a:t>1 Corinthians 11:23-29</a:t>
            </a:r>
          </a:p>
        </p:txBody>
      </p:sp>
    </p:spTree>
    <p:extLst>
      <p:ext uri="{BB962C8B-B14F-4D97-AF65-F5344CB8AC3E}">
        <p14:creationId xmlns:p14="http://schemas.microsoft.com/office/powerpoint/2010/main" val="2176383089"/>
      </p:ext>
    </p:extLst>
  </p:cSld>
  <p:clrMapOvr>
    <a:masterClrMapping/>
  </p:clrMapOvr>
  <mc:AlternateContent xmlns:mc="http://schemas.openxmlformats.org/markup-compatibility/2006" xmlns:p14="http://schemas.microsoft.com/office/powerpoint/2010/main">
    <mc:Choice Requires="p14">
      <p:transition spd="slow" p14:dur="3000">
        <p:split orient="vert"/>
      </p:transition>
    </mc:Choice>
    <mc:Fallback xmlns="">
      <p:transition spd="slow">
        <p:split orient="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70000" lnSpcReduction="20000"/>
          </a:bodyPr>
          <a:lstStyle/>
          <a:p>
            <a:pPr marL="0" indent="0">
              <a:buNone/>
            </a:pPr>
            <a:r>
              <a:rPr lang="en-US" sz="3400" dirty="0"/>
              <a:t>From Paul and Silvanus and Timothy, to the church of the Thessalonians in God the Father and the Lord Jesus Christ. Grace and peace to you! We thank God always for all of you as we mention you constantly in our prayers, because we recall in the presence of our God and Father your work of faith and labor of love and endurance of hope in our Lord Jesus Christ. We know, brothers and sisters loved by God, that he has chosen you, in that our gospel did not come to you merely in words, but in power and in the Holy Spirit and with deep conviction (surely you recall the character we displayed when we came among you to help you). And you became imitators of us and of the Lord, when you received the message with joy that comes from the Holy Spirit, despite great affliction. As a result you became an example to all the believers in Macedonia and in Achaia. For from you the message of the Lord has echoed forth not just in Macedonia and Achaia, but in every place reports of your faith in God have spread, so that we do not need to say anything. For people everywhere report how you welcomed us and how you turned to God from idols to serve the living and true God and to wait for his Son from heaven, whom he raised from the dead, Jesus our deliverer from the coming wrath.</a:t>
            </a:r>
          </a:p>
          <a:p>
            <a:pPr marL="0" indent="0">
              <a:lnSpc>
                <a:spcPct val="120000"/>
              </a:lnSpc>
              <a:buNone/>
            </a:pPr>
            <a:r>
              <a:rPr lang="zh-CN" altLang="en-US" dirty="0">
                <a:solidFill>
                  <a:schemeClr val="accent1">
                    <a:lumMod val="75000"/>
                  </a:schemeClr>
                </a:solidFill>
              </a:rPr>
              <a:t>保羅、西拉、提摩太、寫信給帖撒羅尼迦在父　神和主耶穌基督裡的教會．願恩惠平安歸與你們。 我們為你們眾人常常感謝　神、禱告的時候提到你們． 在　神我們的父面前、不住的記念你們因信心所作的工夫、因愛心所受的勞苦、因盼望我們主耶穌基督所存的忍耐。 被　神所愛的弟兄阿、我知道你們是蒙揀選的．因為我們的福音傳到你們那裡、不獨在乎言語、也在乎權能、和聖靈、並充足的信心．正如你們知道我們在你們那裡、為你們的緣故是怎樣為人。 並且你們在大難之中、蒙了聖靈所賜的喜樂、領受真道、就效法我們、也效法了主． 甚至你們作了馬其頓和亞該亞、所有信主之人的榜樣。 因為主的道從你們那裡已經傳揚出來、你們向　神的信心不但在馬其頓和亞該亞、就是在各處、也都傳開了．所以不用我們說甚麼話。 因為他們自己已經報明我們是怎樣進到你們那裡、你們是怎樣離棄偶像歸向　神、要服事那又真又活的　神、 等候他兒子從天降臨、就是他從死裡復活的、那位救我們脫離將來忿怒的耶穌。</a:t>
            </a:r>
          </a:p>
          <a:p>
            <a:pPr marL="0" indent="0" algn="r">
              <a:buNone/>
            </a:pPr>
            <a:r>
              <a:rPr lang="en-US" altLang="zh-CN" sz="2100" dirty="0"/>
              <a:t>1 </a:t>
            </a:r>
            <a:r>
              <a:rPr lang="en-US" sz="2100" dirty="0"/>
              <a:t>Thessalonians </a:t>
            </a:r>
            <a:r>
              <a:rPr lang="zh-CN" altLang="en-US" sz="2100" dirty="0"/>
              <a:t>帖 撒 羅 尼 迦 前 書 </a:t>
            </a:r>
            <a:r>
              <a:rPr lang="en-US" altLang="zh-CN" sz="2100" dirty="0"/>
              <a:t>1:1-10</a:t>
            </a:r>
          </a:p>
        </p:txBody>
      </p:sp>
      <p:sp>
        <p:nvSpPr>
          <p:cNvPr id="4" name="Date Placeholder 3"/>
          <p:cNvSpPr>
            <a:spLocks noGrp="1"/>
          </p:cNvSpPr>
          <p:nvPr>
            <p:ph type="dt" sz="half" idx="10"/>
          </p:nvPr>
        </p:nvSpPr>
        <p:spPr/>
        <p:txBody>
          <a:bodyPr/>
          <a:lstStyle/>
          <a:p>
            <a:r>
              <a:rPr lang="en-US"/>
              <a:t>2019 1 13</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2</a:t>
            </a:fld>
            <a:endParaRPr lang="en-US"/>
          </a:p>
        </p:txBody>
      </p:sp>
    </p:spTree>
    <p:extLst>
      <p:ext uri="{BB962C8B-B14F-4D97-AF65-F5344CB8AC3E}">
        <p14:creationId xmlns:p14="http://schemas.microsoft.com/office/powerpoint/2010/main" val="2618396195"/>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70000" lnSpcReduction="20000"/>
          </a:bodyPr>
          <a:lstStyle/>
          <a:p>
            <a:pPr marL="0" indent="0">
              <a:buNone/>
            </a:pPr>
            <a:r>
              <a:rPr lang="en-US" sz="3400" dirty="0">
                <a:solidFill>
                  <a:srgbClr val="FF0000"/>
                </a:solidFill>
              </a:rPr>
              <a:t>From Paul and Silvanus and Timothy, to the church of the Thessalonians in God the Father and the Lord Jesus Christ. Grace and peace to you! We thank God always for all of you as we mention you constantly in our prayers, because we recall in the presence of our God and Father your work of faith and labor of love and endurance of hope in our Lord Jesus Christ. </a:t>
            </a:r>
            <a:r>
              <a:rPr lang="en-US" sz="3400" dirty="0"/>
              <a:t>We know, brothers and sisters loved by God, that he has chosen you, in that our gospel did not come to you merely in words, but in power and in the Holy Spirit and with deep conviction (surely you recall the character we displayed when we came among you to help you). And you became imitators of us and of the Lord, when you received the message with joy that comes from the Holy Spirit, despite great affliction. As a result you became an example to all the believers in Macedonia and in Achaia. For from you the message of the Lord has echoed forth not just in Macedonia and Achaia, but in every place reports of your faith in God have spread, so that we do not need to say anything. For people everywhere report how you welcomed us and how you turned to God from idols to serve the living and true God and to wait for his Son from heaven, whom he raised from the dead, Jesus our deliverer from the coming wrath.</a:t>
            </a:r>
          </a:p>
          <a:p>
            <a:pPr marL="0" indent="0">
              <a:lnSpc>
                <a:spcPct val="120000"/>
              </a:lnSpc>
              <a:buNone/>
            </a:pPr>
            <a:r>
              <a:rPr lang="zh-CN" altLang="en-US" dirty="0">
                <a:solidFill>
                  <a:srgbClr val="C00000"/>
                </a:solidFill>
              </a:rPr>
              <a:t>保羅、西拉、提摩太、寫信給帖撒羅尼迦在父　神和主耶穌基督裡的教會．願恩惠平安歸與你們。 我們為你們眾人常常感謝　神、禱告的時候提到你們． 在　神我們的父面前、不住的記念你們因信心所作的工夫、因愛心所受的勞苦、因盼望我們主耶穌基督所存的忍耐。 </a:t>
            </a:r>
            <a:r>
              <a:rPr lang="zh-CN" altLang="en-US" dirty="0">
                <a:solidFill>
                  <a:schemeClr val="accent1">
                    <a:lumMod val="75000"/>
                  </a:schemeClr>
                </a:solidFill>
              </a:rPr>
              <a:t>被　神所愛的弟兄阿、我知道你們是蒙揀選的．因為我們的福音傳到你們那裡、不獨在乎言語、也在乎權能、和聖靈、並充足的信心．正如你們知道我們在你們那裡、為你們的緣故是怎樣為人。 並且你們在大難之中、蒙了聖靈所賜的喜樂、領受真道、就效法我們、也效法了主． 甚至你們作了馬其頓和亞該亞、所有信主之人的榜樣。 因為主的道從你們那裡已經傳揚出來、你們向　神的信心不但在馬其頓和亞該亞、就是在各處、也都傳開了．所以不用我們說甚麼話。 因為他們自己已經報明我們是怎樣進到你們那裡、你們是怎樣離棄偶像歸向　神、要服事那又真又活的　神、 等候他兒子從天降臨、就是他從死裡復活的、那位救我們脫離將來忿怒的耶穌。</a:t>
            </a:r>
          </a:p>
          <a:p>
            <a:pPr marL="0" indent="0" algn="r">
              <a:buNone/>
            </a:pPr>
            <a:r>
              <a:rPr lang="en-US" altLang="zh-CN" sz="2100" dirty="0"/>
              <a:t>1 </a:t>
            </a:r>
            <a:r>
              <a:rPr lang="en-US" sz="2100" dirty="0"/>
              <a:t>Thessalonians </a:t>
            </a:r>
            <a:r>
              <a:rPr lang="zh-CN" altLang="en-US" sz="2100" dirty="0"/>
              <a:t>帖 撒 羅 尼 迦 前 書 </a:t>
            </a:r>
            <a:r>
              <a:rPr lang="en-US" altLang="zh-CN" sz="2100" dirty="0"/>
              <a:t>1:1-10</a:t>
            </a:r>
          </a:p>
        </p:txBody>
      </p:sp>
      <p:sp>
        <p:nvSpPr>
          <p:cNvPr id="2" name="Date Placeholder 1"/>
          <p:cNvSpPr>
            <a:spLocks noGrp="1"/>
          </p:cNvSpPr>
          <p:nvPr>
            <p:ph type="dt" sz="half" idx="10"/>
          </p:nvPr>
        </p:nvSpPr>
        <p:spPr/>
        <p:txBody>
          <a:bodyPr/>
          <a:lstStyle/>
          <a:p>
            <a:r>
              <a:rPr lang="en-US"/>
              <a:t>2019 1 13</a:t>
            </a:r>
          </a:p>
        </p:txBody>
      </p:sp>
      <p:sp>
        <p:nvSpPr>
          <p:cNvPr id="4" name="Footer Placeholder 3"/>
          <p:cNvSpPr>
            <a:spLocks noGrp="1"/>
          </p:cNvSpPr>
          <p:nvPr>
            <p:ph type="ftr" sz="quarter" idx="11"/>
          </p:nvPr>
        </p:nvSpPr>
        <p:spPr/>
        <p:txBody>
          <a:bodyPr/>
          <a:lstStyle/>
          <a:p>
            <a:r>
              <a:rPr lang="en-US"/>
              <a:t>CCCC</a:t>
            </a:r>
          </a:p>
        </p:txBody>
      </p:sp>
      <p:sp>
        <p:nvSpPr>
          <p:cNvPr id="5" name="Slide Number Placeholder 4"/>
          <p:cNvSpPr>
            <a:spLocks noGrp="1"/>
          </p:cNvSpPr>
          <p:nvPr>
            <p:ph type="sldNum" sz="quarter" idx="12"/>
          </p:nvPr>
        </p:nvSpPr>
        <p:spPr/>
        <p:txBody>
          <a:bodyPr/>
          <a:lstStyle/>
          <a:p>
            <a:fld id="{FE4D0FE8-3FD3-4C39-A98C-A05ED989BC90}" type="slidenum">
              <a:rPr lang="en-US" smtClean="0"/>
              <a:t>3</a:t>
            </a:fld>
            <a:endParaRPr lang="en-US"/>
          </a:p>
        </p:txBody>
      </p:sp>
    </p:spTree>
    <p:extLst>
      <p:ext uri="{BB962C8B-B14F-4D97-AF65-F5344CB8AC3E}">
        <p14:creationId xmlns:p14="http://schemas.microsoft.com/office/powerpoint/2010/main" val="12125094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70000" lnSpcReduction="20000"/>
          </a:bodyPr>
          <a:lstStyle/>
          <a:p>
            <a:pPr marL="0" indent="0">
              <a:buNone/>
            </a:pPr>
            <a:r>
              <a:rPr lang="en-US" sz="3400" dirty="0">
                <a:solidFill>
                  <a:srgbClr val="FF0000"/>
                </a:solidFill>
              </a:rPr>
              <a:t>From Paul and Silvanus and Timothy, to the church of the Thessalonians in God the Father and the Lord Jesus Christ. Grace and peace to you! We thank God always for all of you as we mention you constantly in our prayers, because we recall in the presence of our God and Father </a:t>
            </a:r>
            <a:r>
              <a:rPr lang="en-US" sz="3400" b="1" u="sng" dirty="0">
                <a:solidFill>
                  <a:srgbClr val="FF0000"/>
                </a:solidFill>
              </a:rPr>
              <a:t>your work of faith and labor of love and endurance of hope in our Lord Jesus Christ</a:t>
            </a:r>
            <a:r>
              <a:rPr lang="en-US" sz="3400" u="sng" dirty="0">
                <a:solidFill>
                  <a:srgbClr val="FF0000"/>
                </a:solidFill>
              </a:rPr>
              <a:t>.</a:t>
            </a:r>
            <a:r>
              <a:rPr lang="en-US" sz="3400" dirty="0">
                <a:solidFill>
                  <a:srgbClr val="FF0000"/>
                </a:solidFill>
              </a:rPr>
              <a:t> </a:t>
            </a:r>
            <a:r>
              <a:rPr lang="en-US" sz="3400" dirty="0"/>
              <a:t>We know, brothers and sisters loved by God, that he has chosen you, in that our gospel did not come to you merely in words, but in power and in the Holy Spirit and with deep conviction (surely you recall the character we displayed when we came among you to help you). And you became imitators of us and of the Lord, when you received the message with joy that comes from the Holy Spirit, despite great affliction. As a result you became an example to all the believers in Macedonia and in Achaia. For from you the message of the Lord has echoed forth not just in Macedonia and Achaia, but in every place reports of your faith in God have spread, so that we do not need to say anything. For people everywhere report how you welcomed us and how you turned to God from idols to serve the living and true God and to wait for his Son from heaven, whom he raised from the dead, Jesus our deliverer from the coming wrath.</a:t>
            </a:r>
          </a:p>
          <a:p>
            <a:pPr marL="0" indent="0">
              <a:lnSpc>
                <a:spcPct val="120000"/>
              </a:lnSpc>
              <a:buNone/>
            </a:pPr>
            <a:r>
              <a:rPr lang="zh-CN" altLang="en-US" dirty="0">
                <a:solidFill>
                  <a:srgbClr val="C00000"/>
                </a:solidFill>
              </a:rPr>
              <a:t>保羅、西拉、提摩太、寫信給帖撒羅尼迦在父　神和主耶穌基督裡的教會．願恩惠平安歸與你們。 我們為你們眾人常常感謝　神、禱告的時候提到你們． 在　神我們的父面前、不住的記念你們</a:t>
            </a:r>
            <a:r>
              <a:rPr lang="zh-CN" altLang="en-US" b="1" u="sng" dirty="0">
                <a:solidFill>
                  <a:srgbClr val="C00000"/>
                </a:solidFill>
              </a:rPr>
              <a:t>因信心所作的工夫、因愛心所受的勞苦、因盼望我們主耶穌基督所存的忍耐</a:t>
            </a:r>
            <a:r>
              <a:rPr lang="zh-CN" altLang="en-US" u="sng" dirty="0">
                <a:solidFill>
                  <a:srgbClr val="C00000"/>
                </a:solidFill>
              </a:rPr>
              <a:t>。 </a:t>
            </a:r>
            <a:r>
              <a:rPr lang="zh-CN" altLang="en-US" dirty="0">
                <a:solidFill>
                  <a:schemeClr val="accent1">
                    <a:lumMod val="75000"/>
                  </a:schemeClr>
                </a:solidFill>
              </a:rPr>
              <a:t>被　神所愛的弟兄阿、我知道你們是蒙揀選的．因為我們的福音傳到你們那裡、不獨在乎言語、也在乎權能、和聖靈、並充足的信心．正如你們知道我們在你們那裡、為你們的緣故是怎樣為人。 並且你們在大難之中、蒙了聖靈所賜的喜樂、領受真道、就效法我們、也效法了主． 甚至你們作了馬其頓和亞該亞、所有信主之人的榜樣。 因為主的道從你們那裡已經傳揚出來、你們向　神的信心不但在馬其頓和亞該亞、就是在各處、也都傳開了．所以不用我們說甚麼話。 因為他們自己已經報明我們是怎樣進到你們那裡、你們是怎樣離棄偶像歸向　神、要服事那又真又活的　神、 等候他兒子從天降臨、就是他從死裡復活的、那位救我們脫離將來忿怒的耶穌。</a:t>
            </a:r>
          </a:p>
          <a:p>
            <a:pPr marL="0" indent="0" algn="r">
              <a:buNone/>
            </a:pPr>
            <a:r>
              <a:rPr lang="en-US" altLang="zh-CN" sz="2100" dirty="0"/>
              <a:t>1 </a:t>
            </a:r>
            <a:r>
              <a:rPr lang="en-US" sz="2100" dirty="0"/>
              <a:t>Thessalonians </a:t>
            </a:r>
            <a:r>
              <a:rPr lang="zh-CN" altLang="en-US" sz="2100" dirty="0"/>
              <a:t>帖 撒 羅 尼 迦 前 書 </a:t>
            </a:r>
            <a:r>
              <a:rPr lang="en-US" altLang="zh-CN" sz="2100" dirty="0"/>
              <a:t>1:1-10</a:t>
            </a:r>
          </a:p>
        </p:txBody>
      </p:sp>
      <p:sp>
        <p:nvSpPr>
          <p:cNvPr id="2" name="Date Placeholder 1"/>
          <p:cNvSpPr>
            <a:spLocks noGrp="1"/>
          </p:cNvSpPr>
          <p:nvPr>
            <p:ph type="dt" sz="half" idx="10"/>
          </p:nvPr>
        </p:nvSpPr>
        <p:spPr/>
        <p:txBody>
          <a:bodyPr/>
          <a:lstStyle/>
          <a:p>
            <a:r>
              <a:rPr lang="en-US"/>
              <a:t>2019 1 13</a:t>
            </a:r>
          </a:p>
        </p:txBody>
      </p:sp>
      <p:sp>
        <p:nvSpPr>
          <p:cNvPr id="4" name="Footer Placeholder 3"/>
          <p:cNvSpPr>
            <a:spLocks noGrp="1"/>
          </p:cNvSpPr>
          <p:nvPr>
            <p:ph type="ftr" sz="quarter" idx="11"/>
          </p:nvPr>
        </p:nvSpPr>
        <p:spPr/>
        <p:txBody>
          <a:bodyPr/>
          <a:lstStyle/>
          <a:p>
            <a:r>
              <a:rPr lang="en-US"/>
              <a:t>CCCC</a:t>
            </a:r>
          </a:p>
        </p:txBody>
      </p:sp>
      <p:sp>
        <p:nvSpPr>
          <p:cNvPr id="5" name="Slide Number Placeholder 4"/>
          <p:cNvSpPr>
            <a:spLocks noGrp="1"/>
          </p:cNvSpPr>
          <p:nvPr>
            <p:ph type="sldNum" sz="quarter" idx="12"/>
          </p:nvPr>
        </p:nvSpPr>
        <p:spPr/>
        <p:txBody>
          <a:bodyPr/>
          <a:lstStyle/>
          <a:p>
            <a:fld id="{FE4D0FE8-3FD3-4C39-A98C-A05ED989BC90}" type="slidenum">
              <a:rPr lang="en-US" smtClean="0"/>
              <a:t>4</a:t>
            </a:fld>
            <a:endParaRPr lang="en-US"/>
          </a:p>
        </p:txBody>
      </p:sp>
    </p:spTree>
    <p:extLst>
      <p:ext uri="{BB962C8B-B14F-4D97-AF65-F5344CB8AC3E}">
        <p14:creationId xmlns:p14="http://schemas.microsoft.com/office/powerpoint/2010/main" val="25870426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1"/>
            <a:ext cx="12192000" cy="1668543"/>
          </a:xfrm>
        </p:spPr>
        <p:txBody>
          <a:bodyPr/>
          <a:lstStyle/>
          <a:p>
            <a:pPr lvl="0">
              <a:spcBef>
                <a:spcPts val="1000"/>
              </a:spcBef>
            </a:pPr>
            <a:r>
              <a:rPr lang="en-US" sz="2800" dirty="0">
                <a:solidFill>
                  <a:prstClr val="black"/>
                </a:solidFill>
                <a:latin typeface="Calibri" panose="020F0502020204030204"/>
                <a:ea typeface="+mn-ea"/>
                <a:cs typeface="+mn-cs"/>
              </a:rPr>
              <a:t>your work of faith and labor of love and endurance of hope in our lord Jesus Christ</a:t>
            </a:r>
            <a:br>
              <a:rPr lang="en-US" sz="2800" dirty="0">
                <a:solidFill>
                  <a:prstClr val="black"/>
                </a:solidFill>
                <a:latin typeface="Calibri" panose="020F0502020204030204"/>
                <a:ea typeface="+mn-ea"/>
                <a:cs typeface="+mn-cs"/>
              </a:rPr>
            </a:br>
            <a:br>
              <a:rPr lang="en-US" sz="800" dirty="0">
                <a:solidFill>
                  <a:prstClr val="black"/>
                </a:solidFill>
                <a:latin typeface="Calibri" panose="020F0502020204030204"/>
                <a:ea typeface="+mn-ea"/>
                <a:cs typeface="+mn-cs"/>
              </a:rPr>
            </a:br>
            <a:br>
              <a:rPr lang="en-US" sz="800" dirty="0">
                <a:solidFill>
                  <a:prstClr val="black"/>
                </a:solidFill>
                <a:latin typeface="Calibri" panose="020F0502020204030204"/>
                <a:ea typeface="+mn-ea"/>
                <a:cs typeface="+mn-cs"/>
              </a:rPr>
            </a:br>
            <a:r>
              <a:rPr lang="zh-TW" altLang="en-US" sz="2800" dirty="0">
                <a:solidFill>
                  <a:srgbClr val="00B0F0"/>
                </a:solidFill>
                <a:latin typeface="Calibri" panose="020F0502020204030204"/>
                <a:cs typeface="+mn-cs"/>
              </a:rPr>
              <a:t>因信心所作的工夫、因愛心所受的勞苦、因盼望我們主耶穌基督所存的忍耐</a:t>
            </a:r>
            <a:endParaRPr lang="en-US" dirty="0"/>
          </a:p>
        </p:txBody>
      </p:sp>
      <p:sp>
        <p:nvSpPr>
          <p:cNvPr id="5" name="Content Placeholder 4"/>
          <p:cNvSpPr>
            <a:spLocks noGrp="1"/>
          </p:cNvSpPr>
          <p:nvPr>
            <p:ph idx="1"/>
          </p:nvPr>
        </p:nvSpPr>
        <p:spPr>
          <a:xfrm>
            <a:off x="0" y="1923068"/>
            <a:ext cx="12192000" cy="4934932"/>
          </a:xfrm>
        </p:spPr>
        <p:txBody>
          <a:bodyPr/>
          <a:lstStyle/>
          <a:p>
            <a:pPr>
              <a:buFont typeface="Wingdings" panose="05000000000000000000" pitchFamily="2" charset="2"/>
              <a:buChar char="q"/>
            </a:pPr>
            <a:r>
              <a:rPr lang="en-US" sz="4000" dirty="0">
                <a:solidFill>
                  <a:srgbClr val="C00000"/>
                </a:solidFill>
              </a:rPr>
              <a:t> </a:t>
            </a:r>
            <a:r>
              <a:rPr lang="en-US" sz="4000" dirty="0"/>
              <a:t>Work Of </a:t>
            </a:r>
            <a:r>
              <a:rPr lang="en-US" sz="4000" b="1" u="sng" dirty="0"/>
              <a:t>Faith</a:t>
            </a:r>
            <a:r>
              <a:rPr lang="en-US" sz="4000" dirty="0"/>
              <a:t> </a:t>
            </a:r>
            <a:r>
              <a:rPr lang="en-US" sz="3600" dirty="0"/>
              <a:t>	</a:t>
            </a:r>
            <a:r>
              <a:rPr lang="zh-CN" altLang="en-US" sz="3200" b="1" dirty="0">
                <a:solidFill>
                  <a:srgbClr val="0070C0"/>
                </a:solidFill>
                <a:latin typeface="PMingLiU-ExtB" panose="02020500000000000000" pitchFamily="18" charset="-120"/>
              </a:rPr>
              <a:t>因</a:t>
            </a:r>
            <a:r>
              <a:rPr lang="zh-CN" altLang="en-US" sz="3200" b="1" u="sng" dirty="0">
                <a:solidFill>
                  <a:srgbClr val="0070C0"/>
                </a:solidFill>
                <a:latin typeface="PMingLiU-ExtB" panose="02020500000000000000" pitchFamily="18" charset="-120"/>
              </a:rPr>
              <a:t>信心</a:t>
            </a:r>
            <a:r>
              <a:rPr lang="zh-CN" altLang="en-US" sz="3200" b="1" dirty="0">
                <a:solidFill>
                  <a:srgbClr val="0070C0"/>
                </a:solidFill>
                <a:latin typeface="PMingLiU-ExtB" panose="02020500000000000000" pitchFamily="18" charset="-120"/>
              </a:rPr>
              <a:t>所作的工夫</a:t>
            </a:r>
            <a:endParaRPr lang="en-US" dirty="0"/>
          </a:p>
          <a:p>
            <a:endParaRPr lang="en-US" sz="1000" dirty="0"/>
          </a:p>
          <a:p>
            <a:pPr>
              <a:buFont typeface="Wingdings" panose="05000000000000000000" pitchFamily="2" charset="2"/>
              <a:buChar char="q"/>
            </a:pPr>
            <a:r>
              <a:rPr lang="en-US" sz="4000" dirty="0">
                <a:solidFill>
                  <a:srgbClr val="C00000"/>
                </a:solidFill>
              </a:rPr>
              <a:t> </a:t>
            </a:r>
            <a:r>
              <a:rPr lang="en-US" sz="4000" dirty="0"/>
              <a:t>Labor Of </a:t>
            </a:r>
            <a:r>
              <a:rPr lang="en-US" sz="4000" b="1" u="sng" dirty="0"/>
              <a:t>Love</a:t>
            </a:r>
            <a:r>
              <a:rPr lang="en-US" sz="4000" dirty="0"/>
              <a:t> </a:t>
            </a:r>
            <a:r>
              <a:rPr lang="en-US" sz="4000" dirty="0">
                <a:latin typeface="PMingLiU-ExtB" panose="02020500000000000000" pitchFamily="18" charset="-120"/>
                <a:ea typeface="PMingLiU-ExtB" panose="02020500000000000000" pitchFamily="18" charset="-120"/>
              </a:rPr>
              <a:t>	</a:t>
            </a:r>
            <a:r>
              <a:rPr lang="zh-TW" altLang="en-US" sz="3200" b="1" dirty="0">
                <a:solidFill>
                  <a:srgbClr val="0070C0"/>
                </a:solidFill>
                <a:latin typeface="PMingLiU-ExtB" panose="02020500000000000000" pitchFamily="18" charset="-120"/>
                <a:ea typeface="PMingLiU-ExtB" panose="02020500000000000000" pitchFamily="18" charset="-120"/>
              </a:rPr>
              <a:t>因</a:t>
            </a:r>
            <a:r>
              <a:rPr lang="zh-TW" altLang="en-US" sz="3200" b="1" u="sng" dirty="0">
                <a:solidFill>
                  <a:srgbClr val="0070C0"/>
                </a:solidFill>
                <a:latin typeface="PMingLiU-ExtB" panose="02020500000000000000" pitchFamily="18" charset="-120"/>
                <a:ea typeface="PMingLiU-ExtB" panose="02020500000000000000" pitchFamily="18" charset="-120"/>
              </a:rPr>
              <a:t>愛心</a:t>
            </a:r>
            <a:r>
              <a:rPr lang="zh-TW" altLang="en-US" sz="3200" b="1" dirty="0">
                <a:solidFill>
                  <a:srgbClr val="0070C0"/>
                </a:solidFill>
                <a:latin typeface="PMingLiU-ExtB" panose="02020500000000000000" pitchFamily="18" charset="-120"/>
                <a:ea typeface="PMingLiU-ExtB" panose="02020500000000000000" pitchFamily="18" charset="-120"/>
              </a:rPr>
              <a:t>所受的勞苦</a:t>
            </a:r>
            <a:endParaRPr lang="en-US" dirty="0"/>
          </a:p>
          <a:p>
            <a:endParaRPr lang="en-US" sz="1000" dirty="0"/>
          </a:p>
          <a:p>
            <a:pPr>
              <a:buFont typeface="Wingdings" panose="05000000000000000000" pitchFamily="2" charset="2"/>
              <a:buChar char="q"/>
            </a:pPr>
            <a:r>
              <a:rPr lang="en-US" sz="4000" dirty="0">
                <a:solidFill>
                  <a:srgbClr val="C00000"/>
                </a:solidFill>
              </a:rPr>
              <a:t> </a:t>
            </a:r>
            <a:r>
              <a:rPr lang="en-US" sz="4000" dirty="0"/>
              <a:t>Endurance Of </a:t>
            </a:r>
            <a:r>
              <a:rPr lang="en-US" sz="4000" b="1" u="sng" dirty="0"/>
              <a:t>Hope</a:t>
            </a:r>
            <a:r>
              <a:rPr lang="en-US" sz="4000" dirty="0"/>
              <a:t> In Our Lord Jesus Christ   </a:t>
            </a:r>
            <a:endParaRPr lang="en-US" dirty="0"/>
          </a:p>
          <a:p>
            <a:pPr marL="0" indent="0">
              <a:buNone/>
            </a:pPr>
            <a:r>
              <a:rPr lang="en-US" altLang="zh-TW" dirty="0"/>
              <a:t>   </a:t>
            </a:r>
            <a:r>
              <a:rPr lang="en-US" altLang="zh-TW" dirty="0">
                <a:latin typeface="PMingLiU-ExtB" panose="02020500000000000000" pitchFamily="18" charset="-120"/>
                <a:ea typeface="PMingLiU-ExtB" panose="02020500000000000000" pitchFamily="18" charset="-120"/>
              </a:rPr>
              <a:t>   </a:t>
            </a:r>
            <a:r>
              <a:rPr lang="zh-TW" altLang="en-US" sz="3200" b="1" dirty="0">
                <a:solidFill>
                  <a:srgbClr val="0070C0"/>
                </a:solidFill>
                <a:latin typeface="PMingLiU-ExtB" panose="02020500000000000000" pitchFamily="18" charset="-120"/>
                <a:ea typeface="PMingLiU-ExtB" panose="02020500000000000000" pitchFamily="18" charset="-120"/>
              </a:rPr>
              <a:t>因</a:t>
            </a:r>
            <a:r>
              <a:rPr lang="zh-TW" altLang="en-US" sz="3200" b="1" u="sng" dirty="0">
                <a:solidFill>
                  <a:srgbClr val="0070C0"/>
                </a:solidFill>
                <a:latin typeface="PMingLiU-ExtB" panose="02020500000000000000" pitchFamily="18" charset="-120"/>
                <a:ea typeface="PMingLiU-ExtB" panose="02020500000000000000" pitchFamily="18" charset="-120"/>
              </a:rPr>
              <a:t>盼望</a:t>
            </a:r>
            <a:r>
              <a:rPr lang="zh-TW" altLang="en-US" sz="3200" b="1" dirty="0">
                <a:solidFill>
                  <a:srgbClr val="0070C0"/>
                </a:solidFill>
                <a:latin typeface="PMingLiU-ExtB" panose="02020500000000000000" pitchFamily="18" charset="-120"/>
                <a:ea typeface="PMingLiU-ExtB" panose="02020500000000000000" pitchFamily="18" charset="-120"/>
              </a:rPr>
              <a:t>我們主耶穌基督所存的忍耐</a:t>
            </a:r>
            <a:endParaRPr lang="en-US" altLang="zh-TW" sz="3200" b="1" dirty="0">
              <a:solidFill>
                <a:srgbClr val="0070C0"/>
              </a:solidFill>
              <a:latin typeface="PMingLiU-ExtB" panose="02020500000000000000" pitchFamily="18" charset="-120"/>
              <a:ea typeface="PMingLiU-ExtB" panose="02020500000000000000" pitchFamily="18" charset="-120"/>
            </a:endParaRPr>
          </a:p>
          <a:p>
            <a:pPr marL="0" indent="0">
              <a:buNone/>
            </a:pPr>
            <a:endParaRPr lang="en-US" sz="1600" b="1" dirty="0">
              <a:solidFill>
                <a:srgbClr val="0070C0"/>
              </a:solidFill>
              <a:latin typeface="PMingLiU-ExtB" panose="02020500000000000000" pitchFamily="18" charset="-120"/>
              <a:ea typeface="PMingLiU-ExtB" panose="02020500000000000000" pitchFamily="18" charset="-120"/>
            </a:endParaRPr>
          </a:p>
          <a:p>
            <a:pPr marL="914400" lvl="2" indent="0">
              <a:buNone/>
            </a:pPr>
            <a:r>
              <a:rPr lang="en-US" sz="4800" b="1" dirty="0">
                <a:latin typeface="Arial Rounded MT Bold" panose="020F0704030504030204" pitchFamily="34" charset="0"/>
                <a:ea typeface="PMingLiU-ExtB" panose="02020500000000000000" pitchFamily="18" charset="-120"/>
              </a:rPr>
              <a:t>His Coming Again</a:t>
            </a:r>
            <a:r>
              <a:rPr lang="en-US" sz="4400" b="1" dirty="0">
                <a:latin typeface="Arial Rounded MT Bold" panose="020F0704030504030204" pitchFamily="34" charset="0"/>
                <a:ea typeface="PMingLiU-ExtB" panose="02020500000000000000" pitchFamily="18" charset="-120"/>
              </a:rPr>
              <a:t>	</a:t>
            </a:r>
            <a:r>
              <a:rPr lang="zh-CN" altLang="en-US" sz="4800" b="1" dirty="0">
                <a:solidFill>
                  <a:srgbClr val="FF0000"/>
                </a:solidFill>
                <a:latin typeface="Yu Gothic" panose="020B0400000000000000" pitchFamily="34" charset="-128"/>
                <a:ea typeface="Yu Gothic" panose="020B0400000000000000" pitchFamily="34" charset="-128"/>
              </a:rPr>
              <a:t>他的再来</a:t>
            </a:r>
            <a:endParaRPr lang="en-US" sz="4800" b="1" dirty="0">
              <a:solidFill>
                <a:srgbClr val="FF0000"/>
              </a:solidFill>
              <a:latin typeface="Yu Gothic" panose="020B0400000000000000" pitchFamily="34" charset="-128"/>
              <a:ea typeface="Yu Gothic" panose="020B0400000000000000" pitchFamily="34" charset="-128"/>
            </a:endParaRPr>
          </a:p>
        </p:txBody>
      </p:sp>
      <p:sp>
        <p:nvSpPr>
          <p:cNvPr id="6" name="Date Placeholder 5"/>
          <p:cNvSpPr>
            <a:spLocks noGrp="1"/>
          </p:cNvSpPr>
          <p:nvPr>
            <p:ph type="dt" sz="half" idx="10"/>
          </p:nvPr>
        </p:nvSpPr>
        <p:spPr/>
        <p:txBody>
          <a:bodyPr/>
          <a:lstStyle/>
          <a:p>
            <a:r>
              <a:rPr lang="en-US"/>
              <a:t>2019 1 13</a:t>
            </a:r>
          </a:p>
        </p:txBody>
      </p:sp>
      <p:sp>
        <p:nvSpPr>
          <p:cNvPr id="7" name="Footer Placeholder 6"/>
          <p:cNvSpPr>
            <a:spLocks noGrp="1"/>
          </p:cNvSpPr>
          <p:nvPr>
            <p:ph type="ftr" sz="quarter" idx="11"/>
          </p:nvPr>
        </p:nvSpPr>
        <p:spPr/>
        <p:txBody>
          <a:bodyPr/>
          <a:lstStyle/>
          <a:p>
            <a:r>
              <a:rPr lang="en-US"/>
              <a:t>CCCC</a:t>
            </a:r>
          </a:p>
        </p:txBody>
      </p:sp>
      <p:sp>
        <p:nvSpPr>
          <p:cNvPr id="8" name="Slide Number Placeholder 7"/>
          <p:cNvSpPr>
            <a:spLocks noGrp="1"/>
          </p:cNvSpPr>
          <p:nvPr>
            <p:ph type="sldNum" sz="quarter" idx="12"/>
          </p:nvPr>
        </p:nvSpPr>
        <p:spPr/>
        <p:txBody>
          <a:bodyPr/>
          <a:lstStyle/>
          <a:p>
            <a:fld id="{FE4D0FE8-3FD3-4C39-A98C-A05ED989BC90}" type="slidenum">
              <a:rPr lang="en-US" smtClean="0"/>
              <a:t>5</a:t>
            </a:fld>
            <a:endParaRPr lang="en-US"/>
          </a:p>
        </p:txBody>
      </p:sp>
    </p:spTree>
    <p:extLst>
      <p:ext uri="{BB962C8B-B14F-4D97-AF65-F5344CB8AC3E}">
        <p14:creationId xmlns:p14="http://schemas.microsoft.com/office/powerpoint/2010/main" val="1401645887"/>
      </p:ext>
    </p:extLst>
  </p:cSld>
  <p:clrMapOvr>
    <a:masterClrMapping/>
  </p:clrMapOvr>
  <p:transition spd="slow">
    <p:push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Effect transition="in" filter="fade">
                                      <p:cBhvr>
                                        <p:cTn id="14" dur="1000"/>
                                        <p:tgtEl>
                                          <p:spTgt spid="5">
                                            <p:txEl>
                                              <p:pRg st="2" end="2"/>
                                            </p:txEl>
                                          </p:spTgt>
                                        </p:tgtEl>
                                      </p:cBhvr>
                                    </p:animEffect>
                                    <p:anim calcmode="lin" valueType="num">
                                      <p:cBhvr>
                                        <p:cTn id="15"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animEffect transition="in" filter="fade">
                                      <p:cBhvr>
                                        <p:cTn id="21" dur="1000"/>
                                        <p:tgtEl>
                                          <p:spTgt spid="5">
                                            <p:txEl>
                                              <p:pRg st="4" end="4"/>
                                            </p:txEl>
                                          </p:spTgt>
                                        </p:tgtEl>
                                      </p:cBhvr>
                                    </p:animEffect>
                                    <p:anim calcmode="lin" valueType="num">
                                      <p:cBhvr>
                                        <p:cTn id="22"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4" end="4"/>
                                            </p:txEl>
                                          </p:spTgt>
                                        </p:tgtEl>
                                        <p:attrNameLst>
                                          <p:attrName>ppt_y</p:attrName>
                                        </p:attrNameLst>
                                      </p:cBhvr>
                                      <p:tavLst>
                                        <p:tav tm="0">
                                          <p:val>
                                            <p:strVal val="#ppt_y+.1"/>
                                          </p:val>
                                        </p:tav>
                                        <p:tav tm="100000">
                                          <p:val>
                                            <p:strVal val="#ppt_y"/>
                                          </p:val>
                                        </p:tav>
                                      </p:tavLst>
                                    </p:anim>
                                  </p:childTnLst>
                                </p:cTn>
                              </p:par>
                              <p:par>
                                <p:cTn id="24" presetID="42" presetClass="entr" presetSubtype="0" fill="hold" grpId="0" nodeType="withEffect">
                                  <p:stCondLst>
                                    <p:cond delay="0"/>
                                  </p:stCondLst>
                                  <p:childTnLst>
                                    <p:set>
                                      <p:cBhvr>
                                        <p:cTn id="25" dur="1" fill="hold">
                                          <p:stCondLst>
                                            <p:cond delay="0"/>
                                          </p:stCondLst>
                                        </p:cTn>
                                        <p:tgtEl>
                                          <p:spTgt spid="5">
                                            <p:txEl>
                                              <p:pRg st="5" end="5"/>
                                            </p:txEl>
                                          </p:spTgt>
                                        </p:tgtEl>
                                        <p:attrNameLst>
                                          <p:attrName>style.visibility</p:attrName>
                                        </p:attrNameLst>
                                      </p:cBhvr>
                                      <p:to>
                                        <p:strVal val="visible"/>
                                      </p:to>
                                    </p:set>
                                    <p:animEffect transition="in" filter="fade">
                                      <p:cBhvr>
                                        <p:cTn id="26" dur="1000"/>
                                        <p:tgtEl>
                                          <p:spTgt spid="5">
                                            <p:txEl>
                                              <p:pRg st="5" end="5"/>
                                            </p:txEl>
                                          </p:spTgt>
                                        </p:tgtEl>
                                      </p:cBhvr>
                                    </p:animEffect>
                                    <p:anim calcmode="lin" valueType="num">
                                      <p:cBhvr>
                                        <p:cTn id="27"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28" dur="1000" fill="hold"/>
                                        <p:tgtEl>
                                          <p:spTgt spid="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5">
                                            <p:txEl>
                                              <p:pRg st="7" end="7"/>
                                            </p:txEl>
                                          </p:spTgt>
                                        </p:tgtEl>
                                        <p:attrNameLst>
                                          <p:attrName>style.visibility</p:attrName>
                                        </p:attrNameLst>
                                      </p:cBhvr>
                                      <p:to>
                                        <p:strVal val="visible"/>
                                      </p:to>
                                    </p:set>
                                    <p:animEffect transition="in" filter="fade">
                                      <p:cBhvr>
                                        <p:cTn id="33" dur="1000"/>
                                        <p:tgtEl>
                                          <p:spTgt spid="5">
                                            <p:txEl>
                                              <p:pRg st="7" end="7"/>
                                            </p:txEl>
                                          </p:spTgt>
                                        </p:tgtEl>
                                      </p:cBhvr>
                                    </p:animEffect>
                                    <p:anim calcmode="lin" valueType="num">
                                      <p:cBhvr>
                                        <p:cTn id="34" dur="1000" fill="hold"/>
                                        <p:tgtEl>
                                          <p:spTgt spid="5">
                                            <p:txEl>
                                              <p:pRg st="7" end="7"/>
                                            </p:txEl>
                                          </p:spTgt>
                                        </p:tgtEl>
                                        <p:attrNameLst>
                                          <p:attrName>ppt_x</p:attrName>
                                        </p:attrNameLst>
                                      </p:cBhvr>
                                      <p:tavLst>
                                        <p:tav tm="0">
                                          <p:val>
                                            <p:strVal val="#ppt_x"/>
                                          </p:val>
                                        </p:tav>
                                        <p:tav tm="100000">
                                          <p:val>
                                            <p:strVal val="#ppt_x"/>
                                          </p:val>
                                        </p:tav>
                                      </p:tavLst>
                                    </p:anim>
                                    <p:anim calcmode="lin" valueType="num">
                                      <p:cBhvr>
                                        <p:cTn id="35" dur="1000" fill="hold"/>
                                        <p:tgtEl>
                                          <p:spTgt spid="5">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70000" lnSpcReduction="20000"/>
          </a:bodyPr>
          <a:lstStyle/>
          <a:p>
            <a:pPr marL="0" indent="0">
              <a:buNone/>
            </a:pPr>
            <a:r>
              <a:rPr lang="en-US" sz="3400" dirty="0"/>
              <a:t>From Paul and Silvanus and Timothy, to the church of the Thessalonians in God the Father and the Lord Jesus Christ. Grace and peace to you! We thank God always for all of you as we mention you constantly in our prayers, because we recall in the presence of our God and Father your work of faith and labor of love and endurance of hope in our Lord Jesus Christ. We know, brothers and sisters loved by God, that he has chosen you, in that our gospel did not come to you merely in words, but in power and in the Holy Spirit and with deep conviction (surely you recall the character we displayed when we came among you to help you). And you became imitators of us and of the Lord, when you received the message with joy that comes from the Holy Spirit, despite great affliction. As a result you became an example to all the believers in Macedonia and in Achaia. For from you the message of the Lord has echoed forth not just in Macedonia and Achaia, but in every place reports of your faith in God have spread, so that we do not need to say anything. For people everywhere report how you welcomed us and how you turned to God from idols to serve the living and true God and to wait for his Son from heaven, whom he raised from the dead, Jesus our deliverer from the coming wrath.</a:t>
            </a:r>
          </a:p>
          <a:p>
            <a:pPr marL="0" indent="0">
              <a:lnSpc>
                <a:spcPct val="120000"/>
              </a:lnSpc>
              <a:buNone/>
            </a:pPr>
            <a:r>
              <a:rPr lang="zh-CN" altLang="en-US" dirty="0">
                <a:solidFill>
                  <a:schemeClr val="accent1">
                    <a:lumMod val="75000"/>
                  </a:schemeClr>
                </a:solidFill>
              </a:rPr>
              <a:t>保羅、西拉、提摩太、寫信給帖撒羅尼迦在父　神和主耶穌基督裡的教會．願恩惠平安歸與你們。 我們為你們眾人常常感謝　神、禱告的時候提到你們． 在　神我們的父面前、不住的記念你們因信心所作的工夫、因愛心所受的勞苦、因盼望我們主耶穌基督所存的忍耐。 被　神所愛的弟兄阿、我知道你們是蒙揀選的．因為我們的福音傳到你們那裡、不獨在乎言語、也在乎權能、和聖靈、並充足的信心．正如你們知道我們在你們那裡、為你們的緣故是怎樣為人。 並且你們在大難之中、蒙了聖靈所賜的喜樂、領受真道、就效法我們、也效法了主． 甚至你們作了馬其頓和亞該亞、所有信主之人的榜樣。 因為主的道從你們那裡已經傳揚出來、你們向　神的信心不但在馬其頓和亞該亞、就是在各處、也都傳開了．所以不用我們說甚麼話。 因為他們自己已經報明我們是怎樣進到你們那裡、你們是怎樣離棄偶像歸向　神、要服事那又真又活的　神、 等候他兒子從天降臨、就是他從死裡復活的、那位救我們脫離將來忿怒的耶穌。</a:t>
            </a:r>
          </a:p>
          <a:p>
            <a:pPr marL="0" indent="0" algn="r">
              <a:buNone/>
            </a:pPr>
            <a:r>
              <a:rPr lang="en-US" altLang="zh-CN" sz="2100" dirty="0"/>
              <a:t>1 </a:t>
            </a:r>
            <a:r>
              <a:rPr lang="en-US" sz="2100" dirty="0"/>
              <a:t>Thessalonians </a:t>
            </a:r>
            <a:r>
              <a:rPr lang="zh-CN" altLang="en-US" sz="2100" dirty="0"/>
              <a:t>帖 撒 羅 尼 迦 前 書 </a:t>
            </a:r>
            <a:r>
              <a:rPr lang="en-US" altLang="zh-CN" sz="2100" dirty="0"/>
              <a:t>1:1-10</a:t>
            </a:r>
          </a:p>
        </p:txBody>
      </p:sp>
      <p:sp>
        <p:nvSpPr>
          <p:cNvPr id="4" name="Date Placeholder 3"/>
          <p:cNvSpPr>
            <a:spLocks noGrp="1"/>
          </p:cNvSpPr>
          <p:nvPr>
            <p:ph type="dt" sz="half" idx="10"/>
          </p:nvPr>
        </p:nvSpPr>
        <p:spPr/>
        <p:txBody>
          <a:bodyPr/>
          <a:lstStyle/>
          <a:p>
            <a:r>
              <a:rPr lang="en-US"/>
              <a:t>2019 1 13</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6</a:t>
            </a:fld>
            <a:endParaRPr lang="en-US"/>
          </a:p>
        </p:txBody>
      </p:sp>
    </p:spTree>
    <p:extLst>
      <p:ext uri="{BB962C8B-B14F-4D97-AF65-F5344CB8AC3E}">
        <p14:creationId xmlns:p14="http://schemas.microsoft.com/office/powerpoint/2010/main" val="4094760475"/>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70000" lnSpcReduction="20000"/>
          </a:bodyPr>
          <a:lstStyle/>
          <a:p>
            <a:pPr marL="0" indent="0">
              <a:buNone/>
            </a:pPr>
            <a:r>
              <a:rPr lang="en-US" sz="3400" dirty="0"/>
              <a:t>From Paul and Silvanus and Timothy, to the church of the Thessalonians in God the Father and the Lord Jesus Christ. Grace and peace to you! We thank God always for all of you as we mention you constantly in our prayers, because we recall in the presence of our God and Father your work of faith and labor of love and endurance of hope in our Lord Jesus Christ. </a:t>
            </a:r>
            <a:r>
              <a:rPr lang="en-US" sz="3400" b="1" dirty="0">
                <a:solidFill>
                  <a:srgbClr val="C00000"/>
                </a:solidFill>
              </a:rPr>
              <a:t>We know, brothers and sisters loved by God, that he has chosen you, in that our gospel did not come to you merely in words, but in power and in the Holy Spirit and with deep conviction (surely you recall the character we displayed when we came among you to help you). And you became imitators of us and of the Lord, when you received the message with joy that comes from the Holy Spirit, despite great affliction. As a result you became an example to all the believers in Macedonia and in Achaia. For from you the message of the Lord has echoed forth not just in Macedonia and Achaia, but in every place reports of your faith in God have spread, so that we do not need to say anything. For people everywhere report how you welcomed us and how you turned to God from idols to serve the living and true God</a:t>
            </a:r>
            <a:r>
              <a:rPr lang="en-US" sz="3400" dirty="0"/>
              <a:t> and to wait for his Son from heaven, whom he raised from the dead, Jesus our deliverer from the coming wrath.</a:t>
            </a:r>
          </a:p>
          <a:p>
            <a:pPr marL="0" indent="0">
              <a:lnSpc>
                <a:spcPct val="120000"/>
              </a:lnSpc>
              <a:buNone/>
            </a:pPr>
            <a:r>
              <a:rPr lang="zh-CN" altLang="en-US" dirty="0">
                <a:solidFill>
                  <a:schemeClr val="accent1">
                    <a:lumMod val="75000"/>
                  </a:schemeClr>
                </a:solidFill>
              </a:rPr>
              <a:t>保羅、西拉、提摩太、寫信給帖撒羅尼迦在父　神和主耶穌基督裡的教會．願恩惠平安歸與你們。 我們為你們眾人常常感謝　神、禱告的時候提到你們． 在　神我們的父面前、不住的記念你們因信心所作的工夫、因愛心所受的勞苦、因盼望我們主耶穌基督所存的忍耐</a:t>
            </a:r>
            <a:r>
              <a:rPr lang="zh-CN" altLang="en-US" b="1" dirty="0">
                <a:solidFill>
                  <a:schemeClr val="accent1">
                    <a:lumMod val="75000"/>
                  </a:schemeClr>
                </a:solidFill>
              </a:rPr>
              <a:t>。 </a:t>
            </a:r>
            <a:r>
              <a:rPr lang="zh-CN" altLang="en-US" b="1" dirty="0">
                <a:solidFill>
                  <a:srgbClr val="C00000"/>
                </a:solidFill>
              </a:rPr>
              <a:t>被　神所愛的弟兄阿、我知道你們是蒙揀選的．因為我們的福音傳到你們那裡、不獨在乎言語、也在乎權能、和聖靈、並充足的信心．正如你們知道我們在你們那裡、為你們的緣故是怎樣為人。 並且你們在大難之中、蒙了聖靈所賜的喜樂、領受真道、就效法我們、也效法了主． 甚至你們作了馬其頓和亞該亞、所有信主之人的榜樣。 因為主的道從你們那裡已經傳揚出來、你們向　神的信心不但在馬其頓和亞該亞、就是在各處、也都傳開了．所以不用我們說甚麼話。 因為他們自己已經報明我們是怎樣進到你們那裡、你們是怎樣離棄偶像歸向　神、要服事那又真又活的　神</a:t>
            </a:r>
            <a:r>
              <a:rPr lang="zh-CN" altLang="en-US" dirty="0">
                <a:solidFill>
                  <a:schemeClr val="accent1">
                    <a:lumMod val="75000"/>
                  </a:schemeClr>
                </a:solidFill>
              </a:rPr>
              <a:t>、 等候他兒子從天降臨、就是他從死裡復活的、那位救我們脫離將來忿怒的耶穌。</a:t>
            </a:r>
          </a:p>
          <a:p>
            <a:pPr marL="0" indent="0" algn="r">
              <a:buNone/>
            </a:pPr>
            <a:r>
              <a:rPr lang="en-US" altLang="zh-CN" sz="2100" dirty="0"/>
              <a:t>1 </a:t>
            </a:r>
            <a:r>
              <a:rPr lang="en-US" sz="2100" dirty="0"/>
              <a:t>Thessalonians </a:t>
            </a:r>
            <a:r>
              <a:rPr lang="zh-CN" altLang="en-US" sz="2100" dirty="0"/>
              <a:t>帖 撒 羅 尼 迦 前 書 </a:t>
            </a:r>
            <a:r>
              <a:rPr lang="en-US" altLang="zh-CN" sz="2100" dirty="0"/>
              <a:t>1:1-10</a:t>
            </a:r>
          </a:p>
        </p:txBody>
      </p:sp>
      <p:sp>
        <p:nvSpPr>
          <p:cNvPr id="4" name="Date Placeholder 3"/>
          <p:cNvSpPr>
            <a:spLocks noGrp="1"/>
          </p:cNvSpPr>
          <p:nvPr>
            <p:ph type="dt" sz="half" idx="10"/>
          </p:nvPr>
        </p:nvSpPr>
        <p:spPr/>
        <p:txBody>
          <a:bodyPr/>
          <a:lstStyle/>
          <a:p>
            <a:r>
              <a:rPr lang="en-US"/>
              <a:t>2019 1 13</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7</a:t>
            </a:fld>
            <a:endParaRPr lang="en-US"/>
          </a:p>
        </p:txBody>
      </p:sp>
    </p:spTree>
    <p:extLst>
      <p:ext uri="{BB962C8B-B14F-4D97-AF65-F5344CB8AC3E}">
        <p14:creationId xmlns:p14="http://schemas.microsoft.com/office/powerpoint/2010/main" val="21088124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70000" lnSpcReduction="20000"/>
          </a:bodyPr>
          <a:lstStyle/>
          <a:p>
            <a:pPr marL="0" indent="0">
              <a:buNone/>
            </a:pPr>
            <a:r>
              <a:rPr lang="en-US" sz="3400" dirty="0"/>
              <a:t>From Paul and Silvanus and Timothy, to the church of the Thessalonians in God the Father and the Lord Jesus Christ. Grace and peace to you! We thank God always for all of you as we mention you constantly in our prayers, because we recall in the presence of our God and Father your work of faith and labor of love and endurance of hope in our Lord Jesus Christ. We know, brothers and sisters loved by God, that he has chosen you, in that our gospel did not come to you merely in words, but in power and in the Holy Spirit and with deep conviction (surely you recall the character we displayed when we came among you to help you). And you became imitators of us and of the Lord, when you received the message with joy that comes from the Holy Spirit, despite great affliction. As a result you became an example to all the believers in Macedonia and in Achaia. For from you the message of the Lord has echoed forth not just in Macedonia and Achaia, but in every place reports of your faith in God have spread, so that we do not need to say anything. For people everywhere report how you welcomed us and how you turned to God from idols to serve the living and true God and </a:t>
            </a:r>
            <a:r>
              <a:rPr lang="en-US" sz="3400" b="1" dirty="0">
                <a:solidFill>
                  <a:srgbClr val="FF0000"/>
                </a:solidFill>
              </a:rPr>
              <a:t>to wait for his Son from heaven, whom he raised from the dead, Jesus our deliverer from the coming wrath</a:t>
            </a:r>
            <a:r>
              <a:rPr lang="en-US" sz="3400" dirty="0"/>
              <a:t>.</a:t>
            </a:r>
          </a:p>
          <a:p>
            <a:pPr marL="0" indent="0">
              <a:lnSpc>
                <a:spcPct val="120000"/>
              </a:lnSpc>
              <a:buNone/>
            </a:pPr>
            <a:r>
              <a:rPr lang="zh-CN" altLang="en-US" dirty="0"/>
              <a:t>保羅、西拉、提摩太、寫信給帖撒羅尼迦在父　神和主耶穌基督裡的教會．願恩惠平安歸與你們。 我們為你們眾人常常感謝　神、禱告的時候提到你們． 在　神我們的父面前、不住的記念你們因信心所作的工夫、因愛心所受的勞苦、因盼望我們主耶穌基督所存的忍耐。 被　神所愛的弟兄阿、我知道你們是蒙揀選的．因為我們的福音傳到你們那裡、不獨在乎言語、也在乎權能、和聖靈、並充足的信心．正如你們知道我們在你們那裡、為你們的緣故是怎樣為人。 並且你們在大難之中、蒙了聖靈所賜的喜樂、領受真道、就效法我們、也效法了主． 甚至你們作了馬其頓和亞該亞、所有信主之人的榜樣。 因為主的道從你們那裡已經傳揚出來、你們向　神的信心不但在馬其頓和亞該亞、就是在各處、也都傳開了．所以不用我們說甚麼話。 因為他們自己已經報明我們是怎樣進到你們那裡、你們是怎樣離棄偶像歸向　神、要服事那又真又活的　神、 </a:t>
            </a:r>
            <a:r>
              <a:rPr lang="zh-CN" altLang="en-US" b="1" dirty="0">
                <a:solidFill>
                  <a:srgbClr val="C00000"/>
                </a:solidFill>
              </a:rPr>
              <a:t>等候他兒子從天降臨、就是他從死裡復活的、那位救我們脫離將來忿怒的耶穌</a:t>
            </a:r>
            <a:r>
              <a:rPr lang="zh-CN" altLang="en-US" dirty="0"/>
              <a:t>。</a:t>
            </a:r>
          </a:p>
          <a:p>
            <a:pPr marL="0" indent="0" algn="r">
              <a:buNone/>
            </a:pPr>
            <a:r>
              <a:rPr lang="en-US" altLang="zh-CN" sz="2100" dirty="0"/>
              <a:t>1 </a:t>
            </a:r>
            <a:r>
              <a:rPr lang="en-US" sz="2100" dirty="0"/>
              <a:t>Thessalonians </a:t>
            </a:r>
            <a:r>
              <a:rPr lang="zh-CN" altLang="en-US" sz="2100" dirty="0"/>
              <a:t>帖 撒 羅 尼 迦 前 書 </a:t>
            </a:r>
            <a:r>
              <a:rPr lang="en-US" altLang="zh-CN" sz="2100" dirty="0"/>
              <a:t>1:1-10</a:t>
            </a:r>
          </a:p>
        </p:txBody>
      </p:sp>
      <p:sp>
        <p:nvSpPr>
          <p:cNvPr id="4" name="Date Placeholder 3"/>
          <p:cNvSpPr>
            <a:spLocks noGrp="1"/>
          </p:cNvSpPr>
          <p:nvPr>
            <p:ph type="dt" sz="half" idx="10"/>
          </p:nvPr>
        </p:nvSpPr>
        <p:spPr/>
        <p:txBody>
          <a:bodyPr/>
          <a:lstStyle/>
          <a:p>
            <a:r>
              <a:rPr lang="en-US"/>
              <a:t>2019 1 13</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8</a:t>
            </a:fld>
            <a:endParaRPr lang="en-US"/>
          </a:p>
        </p:txBody>
      </p:sp>
    </p:spTree>
    <p:extLst>
      <p:ext uri="{BB962C8B-B14F-4D97-AF65-F5344CB8AC3E}">
        <p14:creationId xmlns:p14="http://schemas.microsoft.com/office/powerpoint/2010/main" val="33130557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40000"/>
                <a:lumOff val="60000"/>
              </a:schemeClr>
            </a:gs>
            <a:gs pos="100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601698"/>
          </a:xfrm>
        </p:spPr>
        <p:txBody>
          <a:bodyPr>
            <a:normAutofit/>
          </a:bodyPr>
          <a:lstStyle/>
          <a:p>
            <a:pPr algn="ctr"/>
            <a:r>
              <a:rPr lang="en-US" b="1" dirty="0">
                <a:latin typeface="Arial Rounded MT Bold" panose="020F0704030504030204" pitchFamily="34" charset="0"/>
              </a:rPr>
              <a:t>Our Deliverer From The Coming Wrath</a:t>
            </a:r>
            <a:br>
              <a:rPr lang="en-US" b="1" dirty="0">
                <a:solidFill>
                  <a:srgbClr val="FF0000"/>
                </a:solidFill>
              </a:rPr>
            </a:br>
            <a:br>
              <a:rPr lang="en-US" sz="900" b="1" dirty="0">
                <a:solidFill>
                  <a:srgbClr val="FF0000"/>
                </a:solidFill>
              </a:rPr>
            </a:br>
            <a:br>
              <a:rPr lang="en-US" sz="900" b="1" dirty="0">
                <a:solidFill>
                  <a:srgbClr val="FF0000"/>
                </a:solidFill>
              </a:rPr>
            </a:br>
            <a:r>
              <a:rPr lang="zh-CN" altLang="en-US" b="1" dirty="0">
                <a:solidFill>
                  <a:schemeClr val="accent5">
                    <a:lumMod val="75000"/>
                  </a:schemeClr>
                </a:solidFill>
                <a:latin typeface="Calibri" panose="020F0502020204030204"/>
                <a:cs typeface="+mn-cs"/>
              </a:rPr>
              <a:t>那位救我們脫離將來忿怒者</a:t>
            </a:r>
            <a:endParaRPr lang="en-US" sz="1600" dirty="0">
              <a:solidFill>
                <a:schemeClr val="accent5">
                  <a:lumMod val="75000"/>
                </a:schemeClr>
              </a:solidFill>
            </a:endParaRPr>
          </a:p>
        </p:txBody>
      </p:sp>
      <p:sp>
        <p:nvSpPr>
          <p:cNvPr id="3" name="Content Placeholder 2"/>
          <p:cNvSpPr>
            <a:spLocks noGrp="1"/>
          </p:cNvSpPr>
          <p:nvPr>
            <p:ph idx="1"/>
          </p:nvPr>
        </p:nvSpPr>
        <p:spPr>
          <a:xfrm>
            <a:off x="0" y="2424023"/>
            <a:ext cx="12192000" cy="4433977"/>
          </a:xfrm>
        </p:spPr>
        <p:txBody>
          <a:bodyPr>
            <a:normAutofit fontScale="92500" lnSpcReduction="10000"/>
          </a:bodyPr>
          <a:lstStyle/>
          <a:p>
            <a:pPr>
              <a:buFont typeface="Wingdings" panose="05000000000000000000" pitchFamily="2" charset="2"/>
              <a:buChar char="§"/>
            </a:pPr>
            <a:r>
              <a:rPr lang="en-US" sz="5400" dirty="0">
                <a:solidFill>
                  <a:srgbClr val="FF0000"/>
                </a:solidFill>
              </a:rPr>
              <a:t> </a:t>
            </a:r>
            <a:r>
              <a:rPr lang="en-US" sz="3600" b="1" dirty="0"/>
              <a:t>First Coming – Make Deliverance Available, Show His 100% Love.</a:t>
            </a:r>
          </a:p>
          <a:p>
            <a:pPr marL="0" indent="0">
              <a:buNone/>
            </a:pPr>
            <a:r>
              <a:rPr lang="en-US" sz="3600" dirty="0"/>
              <a:t>    </a:t>
            </a:r>
            <a:r>
              <a:rPr lang="zh-CN" altLang="en-US" sz="3600" b="1" dirty="0">
                <a:solidFill>
                  <a:srgbClr val="0070C0"/>
                </a:solidFill>
              </a:rPr>
              <a:t>他的第一次来 </a:t>
            </a:r>
            <a:r>
              <a:rPr lang="en-US" altLang="zh-CN" sz="3600" b="1" dirty="0">
                <a:solidFill>
                  <a:srgbClr val="0070C0"/>
                </a:solidFill>
              </a:rPr>
              <a:t>-- </a:t>
            </a:r>
            <a:r>
              <a:rPr lang="zh-CN" altLang="en-US" sz="3600" b="1" dirty="0">
                <a:solidFill>
                  <a:srgbClr val="0070C0"/>
                </a:solidFill>
              </a:rPr>
              <a:t>让拯救成为可能，说明他百分百的爱。</a:t>
            </a:r>
            <a:endParaRPr lang="en-US" altLang="zh-CN" sz="3600" b="1" dirty="0">
              <a:solidFill>
                <a:srgbClr val="0070C0"/>
              </a:solidFill>
            </a:endParaRPr>
          </a:p>
          <a:p>
            <a:pPr marL="0" indent="0">
              <a:buNone/>
            </a:pPr>
            <a:endParaRPr lang="en-US" sz="800" dirty="0"/>
          </a:p>
          <a:p>
            <a:pPr>
              <a:buFont typeface="Wingdings" panose="05000000000000000000" pitchFamily="2" charset="2"/>
              <a:buChar char="§"/>
            </a:pPr>
            <a:r>
              <a:rPr lang="en-US" sz="5400" dirty="0">
                <a:solidFill>
                  <a:srgbClr val="FF0000"/>
                </a:solidFill>
              </a:rPr>
              <a:t> </a:t>
            </a:r>
            <a:r>
              <a:rPr lang="en-US" sz="3600" b="1" dirty="0"/>
              <a:t>Second Coming – Fulfill Deliverance &amp; His 100% Righteousness.</a:t>
            </a:r>
          </a:p>
          <a:p>
            <a:pPr marL="0" indent="0">
              <a:buNone/>
            </a:pPr>
            <a:r>
              <a:rPr lang="en-US" sz="3600" b="1" dirty="0"/>
              <a:t>    </a:t>
            </a:r>
            <a:r>
              <a:rPr lang="zh-CN" altLang="en-US" sz="3600" b="1" dirty="0">
                <a:solidFill>
                  <a:srgbClr val="0070C0"/>
                </a:solidFill>
              </a:rPr>
              <a:t>他的第二次来 </a:t>
            </a:r>
            <a:r>
              <a:rPr lang="en-US" altLang="zh-CN" sz="3600" b="1" dirty="0">
                <a:solidFill>
                  <a:srgbClr val="0070C0"/>
                </a:solidFill>
              </a:rPr>
              <a:t>-- </a:t>
            </a:r>
            <a:r>
              <a:rPr lang="zh-CN" altLang="en-US" sz="3600" b="1" dirty="0">
                <a:solidFill>
                  <a:srgbClr val="0070C0"/>
                </a:solidFill>
              </a:rPr>
              <a:t>完成所承诺的拯救並张顯他百分百的公义。</a:t>
            </a:r>
            <a:endParaRPr lang="en-US" sz="3600" b="1" dirty="0">
              <a:solidFill>
                <a:srgbClr val="0070C0"/>
              </a:solidFill>
            </a:endParaRPr>
          </a:p>
          <a:p>
            <a:endParaRPr lang="en-US" sz="1600" dirty="0"/>
          </a:p>
          <a:p>
            <a:pPr marL="460375" lvl="1" indent="-119063">
              <a:buFont typeface="Wingdings" panose="05000000000000000000" pitchFamily="2" charset="2"/>
              <a:buChar char="q"/>
            </a:pPr>
            <a:r>
              <a:rPr lang="en-US" sz="4000" b="1" dirty="0">
                <a:solidFill>
                  <a:srgbClr val="002060"/>
                </a:solidFill>
              </a:rPr>
              <a:t>  </a:t>
            </a:r>
            <a:r>
              <a:rPr lang="en-US" sz="3800" b="1" dirty="0">
                <a:solidFill>
                  <a:srgbClr val="FF0000"/>
                </a:solidFill>
              </a:rPr>
              <a:t>Deliver Us From His </a:t>
            </a:r>
            <a:r>
              <a:rPr lang="en-US" altLang="zh-CN" sz="3800" b="1" dirty="0">
                <a:solidFill>
                  <a:srgbClr val="FF0000"/>
                </a:solidFill>
              </a:rPr>
              <a:t>Own </a:t>
            </a:r>
            <a:r>
              <a:rPr lang="en-US" sz="3800" b="1" dirty="0">
                <a:solidFill>
                  <a:srgbClr val="FF0000"/>
                </a:solidFill>
              </a:rPr>
              <a:t>Wrath ( Judgment &amp; Punishment )</a:t>
            </a:r>
          </a:p>
          <a:p>
            <a:pPr marL="457200" lvl="1" indent="0">
              <a:buNone/>
            </a:pPr>
            <a:r>
              <a:rPr lang="en-US" sz="4400" b="1" dirty="0">
                <a:solidFill>
                  <a:srgbClr val="0070C0"/>
                </a:solidFill>
              </a:rPr>
              <a:t>    </a:t>
            </a:r>
            <a:r>
              <a:rPr lang="zh-CN" altLang="en-US" sz="3900" b="1" dirty="0">
                <a:solidFill>
                  <a:srgbClr val="C00000"/>
                </a:solidFill>
              </a:rPr>
              <a:t>把我们从他自己的愤怒（審判和懲罰）中拯救出来。</a:t>
            </a:r>
            <a:endParaRPr lang="zh-CN" altLang="en-US" sz="4400" b="1" dirty="0">
              <a:solidFill>
                <a:srgbClr val="C00000"/>
              </a:solidFill>
            </a:endParaRPr>
          </a:p>
        </p:txBody>
      </p:sp>
      <p:sp>
        <p:nvSpPr>
          <p:cNvPr id="4" name="Date Placeholder 3"/>
          <p:cNvSpPr>
            <a:spLocks noGrp="1"/>
          </p:cNvSpPr>
          <p:nvPr>
            <p:ph type="dt" sz="half" idx="10"/>
          </p:nvPr>
        </p:nvSpPr>
        <p:spPr/>
        <p:txBody>
          <a:bodyPr/>
          <a:lstStyle/>
          <a:p>
            <a:r>
              <a:rPr lang="en-US" dirty="0"/>
              <a:t>2019 1 13</a:t>
            </a:r>
          </a:p>
        </p:txBody>
      </p:sp>
      <p:sp>
        <p:nvSpPr>
          <p:cNvPr id="5" name="Footer Placeholder 4"/>
          <p:cNvSpPr>
            <a:spLocks noGrp="1"/>
          </p:cNvSpPr>
          <p:nvPr>
            <p:ph type="ftr" sz="quarter" idx="11"/>
          </p:nvPr>
        </p:nvSpPr>
        <p:spPr/>
        <p:txBody>
          <a:bodyPr/>
          <a:lstStyle/>
          <a:p>
            <a:r>
              <a:rPr lang="en-US" dirty="0"/>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9</a:t>
            </a:fld>
            <a:endParaRPr lang="en-US" dirty="0"/>
          </a:p>
        </p:txBody>
      </p:sp>
    </p:spTree>
    <p:extLst>
      <p:ext uri="{BB962C8B-B14F-4D97-AF65-F5344CB8AC3E}">
        <p14:creationId xmlns:p14="http://schemas.microsoft.com/office/powerpoint/2010/main" val="138792274"/>
      </p:ext>
    </p:extLst>
  </p:cSld>
  <p:clrMapOvr>
    <a:masterClrMapping/>
  </p:clrMapOvr>
  <p:transition spd="slow">
    <p:push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1000"/>
                                        <p:tgtEl>
                                          <p:spTgt spid="3">
                                            <p:txEl>
                                              <p:pRg st="4" end="4"/>
                                            </p:txEl>
                                          </p:spTgt>
                                        </p:tgtEl>
                                      </p:cBhvr>
                                    </p:animEffect>
                                    <p:anim calcmode="lin" valueType="num">
                                      <p:cBhvr>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1000"/>
                                        <p:tgtEl>
                                          <p:spTgt spid="3">
                                            <p:txEl>
                                              <p:pRg st="6" end="6"/>
                                            </p:txEl>
                                          </p:spTgt>
                                        </p:tgtEl>
                                      </p:cBhvr>
                                    </p:animEffect>
                                    <p:anim calcmode="lin" valueType="num">
                                      <p:cBhvr>
                                        <p:cTn id="3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fade">
                                      <p:cBhvr>
                                        <p:cTn id="36" dur="1000"/>
                                        <p:tgtEl>
                                          <p:spTgt spid="3">
                                            <p:txEl>
                                              <p:pRg st="7" end="7"/>
                                            </p:txEl>
                                          </p:spTgt>
                                        </p:tgtEl>
                                      </p:cBhvr>
                                    </p:animEffect>
                                    <p:anim calcmode="lin" valueType="num">
                                      <p:cBhvr>
                                        <p:cTn id="3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4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594</TotalTime>
  <Words>2098</Words>
  <Application>Microsoft Office PowerPoint</Application>
  <PresentationFormat>Widescreen</PresentationFormat>
  <Paragraphs>89</Paragraphs>
  <Slides>11</Slides>
  <Notes>2</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11</vt:i4>
      </vt:variant>
    </vt:vector>
  </HeadingPairs>
  <TitlesOfParts>
    <vt:vector size="23" baseType="lpstr">
      <vt:lpstr>DFKai-SB</vt:lpstr>
      <vt:lpstr>KaiTi</vt:lpstr>
      <vt:lpstr>PMingLiU-ExtB</vt:lpstr>
      <vt:lpstr>Yu Gothic</vt:lpstr>
      <vt:lpstr>Arial</vt:lpstr>
      <vt:lpstr>Arial Rounded MT Bold</vt:lpstr>
      <vt:lpstr>Bodoni MT Black</vt:lpstr>
      <vt:lpstr>Calibri</vt:lpstr>
      <vt:lpstr>Calibri Light</vt:lpstr>
      <vt:lpstr>Wingdings</vt:lpstr>
      <vt:lpstr>Office Theme</vt:lpstr>
      <vt:lpstr>4_Office Theme</vt:lpstr>
      <vt:lpstr>Prepare For His Coming Again ( I )  预备主的再来( 1 )  </vt:lpstr>
      <vt:lpstr>PowerPoint Presentation</vt:lpstr>
      <vt:lpstr>PowerPoint Presentation</vt:lpstr>
      <vt:lpstr>PowerPoint Presentation</vt:lpstr>
      <vt:lpstr>your work of faith and labor of love and endurance of hope in our lord Jesus Christ   因信心所作的工夫、因愛心所受的勞苦、因盼望我們主耶穌基督所存的忍耐</vt:lpstr>
      <vt:lpstr>PowerPoint Presentation</vt:lpstr>
      <vt:lpstr>PowerPoint Presentation</vt:lpstr>
      <vt:lpstr>PowerPoint Presentation</vt:lpstr>
      <vt:lpstr>Our Deliverer From The Coming Wrath   那位救我們脫離將來忿怒者</vt:lpstr>
      <vt:lpstr>Summary  摘要</vt:lpstr>
      <vt:lpstr>你们如此行 為的是紀念我</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Frank Ni</dc:creator>
  <cp:lastModifiedBy>Frank Ni</cp:lastModifiedBy>
  <cp:revision>28</cp:revision>
  <dcterms:created xsi:type="dcterms:W3CDTF">2019-01-13T01:46:35Z</dcterms:created>
  <dcterms:modified xsi:type="dcterms:W3CDTF">2019-01-13T21:37:27Z</dcterms:modified>
</cp:coreProperties>
</file>