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63" r:id="rId3"/>
    <p:sldId id="259" r:id="rId4"/>
    <p:sldId id="260" r:id="rId5"/>
    <p:sldId id="261" r:id="rId6"/>
    <p:sldId id="265" r:id="rId7"/>
    <p:sldId id="266" r:id="rId8"/>
    <p:sldId id="267" r:id="rId9"/>
    <p:sldId id="262" r:id="rId10"/>
    <p:sldId id="268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86612-A2C6-4138-88FF-54F7AFD28AF0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670E7F-586E-4418-931D-2574A0C93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12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70E7F-586E-4418-931D-2574A0C93E42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435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10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55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03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30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13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399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551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353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395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74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18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48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0389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410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82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7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21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51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90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3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2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8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F911-6A32-4CEB-981B-D3EAF537B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2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2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387600"/>
          </a:xfrm>
        </p:spPr>
        <p:txBody>
          <a:bodyPr anchor="ctr"/>
          <a:lstStyle/>
          <a:p>
            <a:r>
              <a:rPr lang="en-US" altLang="zh-CN" b="1" dirty="0">
                <a:latin typeface="Arial Rounded MT Bold" panose="020F0704030504030204" pitchFamily="34" charset="0"/>
              </a:rPr>
              <a:t>2019</a:t>
            </a:r>
            <a:r>
              <a:rPr lang="en-US" altLang="zh-CN" dirty="0"/>
              <a:t> </a:t>
            </a:r>
            <a:r>
              <a:rPr lang="zh-CN" altLang="en-US" sz="6600" b="1" dirty="0">
                <a:solidFill>
                  <a:srgbClr val="0070C0"/>
                </a:solidFill>
                <a:latin typeface="STKaiti" panose="02010600040101010101" pitchFamily="2" charset="-122"/>
                <a:ea typeface="STKaiti" panose="02010600040101010101" pitchFamily="2" charset="-122"/>
              </a:rPr>
              <a:t>向前跑</a:t>
            </a:r>
            <a:r>
              <a:rPr lang="zh-CN" altLang="en-US" dirty="0"/>
              <a:t>  </a:t>
            </a:r>
            <a:r>
              <a:rPr lang="en-US" b="1" dirty="0">
                <a:latin typeface="Arial Rounded MT Bold" panose="020F0704030504030204" pitchFamily="34" charset="0"/>
              </a:rPr>
              <a:t>Reaching Ahead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84362"/>
            <a:ext cx="12192000" cy="1173637"/>
          </a:xfrm>
        </p:spPr>
        <p:txBody>
          <a:bodyPr anchor="ctr"/>
          <a:lstStyle/>
          <a:p>
            <a:r>
              <a:rPr lang="zh-CN" altLang="en-US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加油 </a:t>
            </a:r>
            <a:r>
              <a:rPr lang="en-US" altLang="zh-CN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2019 </a:t>
            </a:r>
            <a:r>
              <a:rPr lang="zh-CN" altLang="en-US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！你只能活一回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70C0"/>
                </a:solidFill>
                <a:latin typeface="Arial Black" panose="020B0A04020102020204" pitchFamily="34" charset="0"/>
              </a:rPr>
              <a:t>Come On 2019 ! You Can Live Only Once</a:t>
            </a:r>
            <a:endParaRPr lang="en-US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900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638616"/>
          </a:xfrm>
        </p:spPr>
        <p:txBody>
          <a:bodyPr>
            <a:noAutofit/>
          </a:bodyPr>
          <a:lstStyle/>
          <a:p>
            <a:pPr algn="ctr"/>
            <a:r>
              <a:rPr lang="en-US" sz="9600" dirty="0">
                <a:solidFill>
                  <a:srgbClr val="C00000"/>
                </a:solidFill>
                <a:latin typeface="Arial Black" panose="020B0A04020102020204" pitchFamily="34" charset="0"/>
              </a:rPr>
              <a:t>2019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930" y="1638616"/>
            <a:ext cx="10770870" cy="521938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4800" dirty="0">
                <a:latin typeface="Calisto MT" panose="02040603050505030304" pitchFamily="18" charset="0"/>
                <a:cs typeface="Ebrima" panose="02000000000000000000" pitchFamily="2" charset="0"/>
              </a:rPr>
              <a:t>耶和華賜福給你、保護你。</a:t>
            </a:r>
            <a:r>
              <a:rPr lang="en-US" altLang="zh-TW" sz="4800" dirty="0">
                <a:latin typeface="Calisto MT" panose="02040603050505030304" pitchFamily="18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zh-TW" altLang="en-US" sz="4800" dirty="0">
                <a:latin typeface="Calisto MT" panose="02040603050505030304" pitchFamily="18" charset="0"/>
                <a:cs typeface="Ebrima" panose="02000000000000000000" pitchFamily="2" charset="0"/>
              </a:rPr>
              <a:t>願耶和華使他的臉光照你、賜恩給你。願耶和華向你仰臉、賜你平安。</a:t>
            </a:r>
            <a:endParaRPr lang="en-US" altLang="zh-TW" sz="4800" dirty="0">
              <a:latin typeface="Calisto MT" panose="02040603050505030304" pitchFamily="18" charset="0"/>
              <a:cs typeface="Ebrima" panose="02000000000000000000" pitchFamily="2" charset="0"/>
            </a:endParaRPr>
          </a:p>
          <a:p>
            <a:pPr marL="0" indent="0">
              <a:buNone/>
            </a:pPr>
            <a:r>
              <a:rPr lang="zh-TW" altLang="en-US" sz="900" dirty="0">
                <a:latin typeface="Calisto MT" panose="02040603050505030304" pitchFamily="18" charset="0"/>
                <a:cs typeface="Ebrima" panose="02000000000000000000" pitchFamily="2" charset="0"/>
              </a:rPr>
              <a:t> </a:t>
            </a:r>
            <a:endParaRPr lang="en-US" altLang="zh-TW" sz="900" dirty="0">
              <a:latin typeface="Calisto MT" panose="0204060305050503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indent="0">
              <a:buNone/>
            </a:pPr>
            <a:r>
              <a:rPr lang="en-US" altLang="zh-TW" sz="4300" b="1" dirty="0">
                <a:solidFill>
                  <a:srgbClr val="0070C0"/>
                </a:solidFill>
              </a:rPr>
              <a:t>The LORD bless you and protect you; The LORD make his face to shine upon you, and be gracious to you; The LORD lift up his countenance upon you and give you peace."' </a:t>
            </a:r>
          </a:p>
          <a:p>
            <a:pPr marL="0" indent="0" algn="r">
              <a:buNone/>
            </a:pPr>
            <a:r>
              <a:rPr lang="zh-CN" altLang="en-US" dirty="0"/>
              <a:t>民数记 </a:t>
            </a:r>
            <a:r>
              <a:rPr lang="en-US" altLang="zh-TW" dirty="0"/>
              <a:t>Numbers 6:24-26 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55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doors dir="ver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4200" b="1" dirty="0"/>
              <a:t>這不是說、我已經得著了、已經完全了．我乃是竭力追求、或者可以得著基督耶穌所以得著我的。</a:t>
            </a:r>
            <a:r>
              <a:rPr lang="en-US" altLang="zh-CN" sz="4200" b="1" dirty="0"/>
              <a:t>〔</a:t>
            </a:r>
            <a:r>
              <a:rPr lang="zh-CN" altLang="en-US" sz="4200" b="1" dirty="0"/>
              <a:t>所以得著我的或作所要我得的</a:t>
            </a:r>
            <a:r>
              <a:rPr lang="en-US" altLang="zh-CN" sz="4200" b="1" dirty="0"/>
              <a:t>〕 </a:t>
            </a:r>
            <a:r>
              <a:rPr lang="zh-CN" altLang="en-US" sz="4200" b="1" dirty="0"/>
              <a:t>弟兄們、我不是以為自己已經得著了．我只有一件事、就是忘記背後努力面前的、 向著標竿直跑、要得 神在基督耶穌裡從上面召我來得的獎賞。所以我們中間凡是完全人、總要存這樣的心．</a:t>
            </a:r>
            <a:endParaRPr lang="en-US" altLang="zh-CN" sz="4200" b="1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4200" dirty="0">
                <a:solidFill>
                  <a:srgbClr val="0070C0"/>
                </a:solidFill>
              </a:rPr>
              <a:t>Not that I have already attained this– that is, I have not already been perfected– but I strive to lay hold of that for which Christ Jesus also laid hold of me. Brothers and sisters, I do not consider myself to have attained this. Instead I am single-minded: Forgetting the things that are behind and reaching out for the things that are ahead, with this goal in mind, I strive toward the prize of the upward call of God in Christ Jesus. Therefore let those of us who are "perfect" embrace this point of view.</a:t>
            </a:r>
          </a:p>
          <a:p>
            <a:pPr marL="0" indent="0" algn="r">
              <a:buNone/>
            </a:pPr>
            <a:r>
              <a:rPr lang="zh-CN" altLang="en-US" sz="2400" dirty="0"/>
              <a:t>腓立比书  </a:t>
            </a:r>
            <a:r>
              <a:rPr lang="en-US" sz="2400" dirty="0"/>
              <a:t>Philippians 3:12-15 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73400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4200" b="1" dirty="0"/>
              <a:t>這不是說、我已經得著了、已經完全了．我乃是竭力追求、或者可以得著基督耶穌所以得著我的。</a:t>
            </a:r>
            <a:r>
              <a:rPr lang="en-US" altLang="zh-CN" sz="4200" b="1" dirty="0"/>
              <a:t>〔</a:t>
            </a:r>
            <a:r>
              <a:rPr lang="zh-CN" altLang="en-US" sz="4200" b="1" dirty="0"/>
              <a:t>所以得著我的或作所要我得的</a:t>
            </a:r>
            <a:r>
              <a:rPr lang="en-US" altLang="zh-CN" sz="4200" b="1" dirty="0"/>
              <a:t>〕 </a:t>
            </a:r>
            <a:r>
              <a:rPr lang="zh-CN" altLang="en-US" sz="4200" b="1" dirty="0"/>
              <a:t>弟兄們、我不是以為自己已經得著了．我只有一件事、就是忘記背後努力面前的、 向著標竿直跑、要得 神在基督耶穌裡從上面召我來得的獎賞。</a:t>
            </a:r>
            <a:r>
              <a:rPr lang="zh-CN" altLang="en-US" sz="4200" b="1" dirty="0">
                <a:solidFill>
                  <a:srgbClr val="FF0000"/>
                </a:solidFill>
              </a:rPr>
              <a:t>所以我們中間凡是完全人、總要存這樣的心</a:t>
            </a:r>
            <a:r>
              <a:rPr lang="zh-CN" altLang="en-US" sz="4200" b="1" dirty="0"/>
              <a:t>．</a:t>
            </a:r>
            <a:endParaRPr lang="en-US" altLang="zh-CN" sz="4200" b="1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4200" dirty="0">
                <a:solidFill>
                  <a:srgbClr val="0070C0"/>
                </a:solidFill>
              </a:rPr>
              <a:t>Not that I have already attained this– that is, I have not already been perfected– but I strive to lay hold of that for which Christ Jesus also laid hold of me. Brothers and sisters, I do not consider myself to have attained this. Instead I am single-minded: Forgetting the things that are behind and reaching out for the things that are ahead, with this goal in mind, I strive toward the prize of the upward call of God in Christ Jesus. </a:t>
            </a:r>
            <a:r>
              <a:rPr lang="en-US" sz="4200" b="1" dirty="0">
                <a:solidFill>
                  <a:srgbClr val="C00000"/>
                </a:solidFill>
              </a:rPr>
              <a:t>Therefore let those of us who are "perfect" embrace this point of view</a:t>
            </a:r>
            <a:r>
              <a:rPr lang="en-US" sz="4200" dirty="0">
                <a:solidFill>
                  <a:srgbClr val="0070C0"/>
                </a:solidFill>
              </a:rPr>
              <a:t>.</a:t>
            </a:r>
          </a:p>
          <a:p>
            <a:pPr marL="0" indent="0" algn="r">
              <a:buNone/>
            </a:pPr>
            <a:r>
              <a:rPr lang="zh-CN" altLang="en-US" sz="2400" dirty="0"/>
              <a:t>腓立比书  </a:t>
            </a:r>
            <a:r>
              <a:rPr lang="en-US" sz="2400" dirty="0"/>
              <a:t>Philippians 3:12-15 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04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196" y="209850"/>
            <a:ext cx="10953947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atin typeface="STKaiti" panose="02010600040101010101" pitchFamily="2" charset="-122"/>
                <a:ea typeface="STKaiti" panose="02010600040101010101" pitchFamily="2" charset="-122"/>
              </a:rPr>
              <a:t>我們是完全人   </a:t>
            </a:r>
            <a:r>
              <a:rPr lang="en-US" altLang="zh-CN" sz="54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We Are Perfect</a:t>
            </a:r>
            <a:endParaRPr lang="en-US" b="1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1666"/>
            <a:ext cx="12192000" cy="50763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3600" b="1" dirty="0"/>
              <a:t> 这正是我们基督信仰的根本基础</a:t>
            </a:r>
            <a:endParaRPr lang="en-US" altLang="zh-CN" sz="3600" b="1" dirty="0"/>
          </a:p>
          <a:p>
            <a:pPr marL="0" indent="0">
              <a:buNone/>
            </a:pPr>
            <a:r>
              <a:rPr lang="en-US" sz="3600" dirty="0"/>
              <a:t>     </a:t>
            </a:r>
            <a:r>
              <a:rPr lang="en-US" sz="3600" b="1" dirty="0">
                <a:solidFill>
                  <a:srgbClr val="0070C0"/>
                </a:solidFill>
              </a:rPr>
              <a:t>The Very Foundation of Our Faith in Christ</a:t>
            </a:r>
          </a:p>
          <a:p>
            <a:pPr marL="0" indent="0">
              <a:buNone/>
            </a:pPr>
            <a:endParaRPr lang="en-US" sz="1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200" dirty="0"/>
              <a:t>当我们相信耶稣的时候</a:t>
            </a:r>
            <a:r>
              <a:rPr lang="en-US" altLang="zh-CN" sz="3200" dirty="0"/>
              <a:t>,</a:t>
            </a:r>
            <a:r>
              <a:rPr lang="zh-CN" altLang="en-US" sz="3200" dirty="0"/>
              <a:t> 他所有的就成为我的。 </a:t>
            </a:r>
            <a:endParaRPr lang="en-US" altLang="zh-CN" sz="3200" dirty="0"/>
          </a:p>
          <a:p>
            <a:pPr marL="457200" lvl="1" indent="0">
              <a:buNone/>
            </a:pPr>
            <a:r>
              <a:rPr lang="en-US" sz="3200" dirty="0"/>
              <a:t>    </a:t>
            </a:r>
            <a:r>
              <a:rPr lang="en-US" sz="3200" b="1" dirty="0">
                <a:solidFill>
                  <a:srgbClr val="0070C0"/>
                </a:solidFill>
              </a:rPr>
              <a:t>When We Believe in Jesus, Whatever His Become Mine Too.</a:t>
            </a:r>
          </a:p>
          <a:p>
            <a:pPr marL="457200" lvl="1" indent="0">
              <a:buNone/>
            </a:pPr>
            <a:endParaRPr lang="en-US" sz="1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200" dirty="0"/>
              <a:t>他</a:t>
            </a:r>
            <a:r>
              <a:rPr lang="en-US" altLang="zh-CN" sz="3200" dirty="0"/>
              <a:t>100% </a:t>
            </a:r>
            <a:r>
              <a:rPr lang="zh-CN" altLang="en-US" sz="3200" dirty="0"/>
              <a:t>的完美</a:t>
            </a:r>
            <a:r>
              <a:rPr lang="en-US" altLang="zh-CN" sz="3200" dirty="0"/>
              <a:t>, </a:t>
            </a:r>
            <a:r>
              <a:rPr lang="zh-CN" altLang="en-US" sz="3200" dirty="0"/>
              <a:t>圣洁</a:t>
            </a:r>
            <a:r>
              <a:rPr lang="en-US" altLang="zh-CN" sz="3200" dirty="0"/>
              <a:t>, </a:t>
            </a:r>
            <a:r>
              <a:rPr lang="zh-CN" altLang="en-US" sz="3200" dirty="0"/>
              <a:t>兒子的位分我也有了。 </a:t>
            </a:r>
            <a:endParaRPr lang="en-US" altLang="zh-CN" sz="3200" dirty="0"/>
          </a:p>
          <a:p>
            <a:pPr marL="457200" lvl="1" indent="0">
              <a:buNone/>
            </a:pPr>
            <a:r>
              <a:rPr lang="en-US" sz="3200" dirty="0"/>
              <a:t>    </a:t>
            </a:r>
            <a:r>
              <a:rPr lang="en-US" sz="3200" b="1" dirty="0">
                <a:solidFill>
                  <a:srgbClr val="0070C0"/>
                </a:solidFill>
              </a:rPr>
              <a:t>His 100% Perfection, Holiness, Sonship Now is Also Mine. </a:t>
            </a:r>
          </a:p>
          <a:p>
            <a:pPr marL="457200" lvl="1" indent="0">
              <a:buNone/>
            </a:pPr>
            <a:endParaRPr lang="en-US" sz="1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3200" dirty="0"/>
              <a:t>因此</a:t>
            </a:r>
            <a:r>
              <a:rPr lang="en-US" altLang="zh-CN" sz="3200" dirty="0"/>
              <a:t>, </a:t>
            </a:r>
            <a:r>
              <a:rPr lang="zh-CN" altLang="en-US" sz="3200" dirty="0"/>
              <a:t>我们有</a:t>
            </a:r>
            <a:r>
              <a:rPr lang="en-US" altLang="zh-CN" sz="3200" dirty="0"/>
              <a:t>100% </a:t>
            </a:r>
            <a:r>
              <a:rPr lang="zh-CN" altLang="en-US" sz="3200" dirty="0"/>
              <a:t>的保证和把握</a:t>
            </a:r>
            <a:r>
              <a:rPr lang="en-US" altLang="zh-CN" sz="3200" dirty="0"/>
              <a:t>, </a:t>
            </a:r>
            <a:r>
              <a:rPr lang="zh-CN" altLang="en-US" sz="3200" dirty="0"/>
              <a:t>可以进入神的国。</a:t>
            </a:r>
            <a:endParaRPr lang="en-US" sz="3200" dirty="0"/>
          </a:p>
          <a:p>
            <a:pPr marL="457200" lvl="1" indent="0">
              <a:buNone/>
            </a:pPr>
            <a:r>
              <a:rPr lang="en-US" sz="3200" dirty="0"/>
              <a:t>    </a:t>
            </a:r>
            <a:r>
              <a:rPr lang="en-US" sz="3200" b="1" dirty="0">
                <a:solidFill>
                  <a:srgbClr val="0070C0"/>
                </a:solidFill>
              </a:rPr>
              <a:t>Therefore We Have 100% Assurance We Can Enter God’s Kingdom.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2830994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4200" b="1" dirty="0">
                <a:solidFill>
                  <a:srgbClr val="FF0000"/>
                </a:solidFill>
              </a:rPr>
              <a:t>這不是說、我已經得著了、已經完全了．</a:t>
            </a:r>
            <a:r>
              <a:rPr lang="zh-CN" altLang="en-US" sz="4200" b="1" dirty="0"/>
              <a:t>我乃是竭力追求、或者可以得著基督耶穌所以得著我的。</a:t>
            </a:r>
            <a:r>
              <a:rPr lang="en-US" altLang="zh-CN" sz="4200" b="1" dirty="0"/>
              <a:t>〔</a:t>
            </a:r>
            <a:r>
              <a:rPr lang="zh-CN" altLang="en-US" sz="4200" b="1" dirty="0"/>
              <a:t>所以得著我的或作所要我得的</a:t>
            </a:r>
            <a:r>
              <a:rPr lang="en-US" altLang="zh-CN" sz="4200" b="1" dirty="0"/>
              <a:t>〕 </a:t>
            </a:r>
            <a:r>
              <a:rPr lang="zh-CN" altLang="en-US" sz="4200" b="1" dirty="0"/>
              <a:t>弟兄們、我不是以為自己已經得著了．我只有一件事、就是忘記背後努力面前的、 向著標竿直跑、要得 神在基督耶穌裡從上面召我來得的獎賞。所以我們中間凡是完全人、總要存這樣的心．</a:t>
            </a:r>
            <a:endParaRPr lang="en-US" altLang="zh-CN" sz="4200" b="1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4200" dirty="0">
                <a:solidFill>
                  <a:srgbClr val="C00000"/>
                </a:solidFill>
              </a:rPr>
              <a:t>Not that I have already attained this</a:t>
            </a:r>
            <a:r>
              <a:rPr lang="en-US" sz="4200" dirty="0">
                <a:solidFill>
                  <a:srgbClr val="0070C0"/>
                </a:solidFill>
              </a:rPr>
              <a:t>– that is, I have not already been perfected– but I strive to lay hold of that for which Christ Jesus also laid hold of me. Brothers and sisters, I do not consider myself to have attained this. Instead I am single-minded: Forgetting the things that are behind and reaching out for the things that are ahead, with this goal in mind, I strive toward the prize of the upward call of God in Christ Jesus. Therefore let those of us who are "perfect" embrace this point of view.</a:t>
            </a:r>
          </a:p>
          <a:p>
            <a:pPr marL="0" indent="0" algn="r">
              <a:buNone/>
            </a:pPr>
            <a:r>
              <a:rPr lang="zh-CN" altLang="en-US" sz="2400" dirty="0"/>
              <a:t>腓立比书  </a:t>
            </a:r>
            <a:r>
              <a:rPr lang="en-US" sz="2400" dirty="0"/>
              <a:t>Philippians 3:12-15 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185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4200" b="1" dirty="0"/>
              <a:t>這不是說、我已經得著了、已經完全了．</a:t>
            </a:r>
            <a:r>
              <a:rPr lang="zh-CN" altLang="en-US" sz="4200" b="1" dirty="0">
                <a:solidFill>
                  <a:srgbClr val="FF0000"/>
                </a:solidFill>
              </a:rPr>
              <a:t>我乃是竭力追求、或者可以得著基督耶穌所以得著我的。</a:t>
            </a:r>
            <a:r>
              <a:rPr lang="en-US" altLang="zh-CN" sz="4200" b="1" dirty="0">
                <a:solidFill>
                  <a:srgbClr val="FF0000"/>
                </a:solidFill>
              </a:rPr>
              <a:t>〔</a:t>
            </a:r>
            <a:r>
              <a:rPr lang="zh-CN" altLang="en-US" sz="4200" b="1" dirty="0">
                <a:solidFill>
                  <a:srgbClr val="FF0000"/>
                </a:solidFill>
              </a:rPr>
              <a:t>所以得著我的或作所要我得的</a:t>
            </a:r>
            <a:r>
              <a:rPr lang="en-US" altLang="zh-CN" sz="4200" b="1" dirty="0">
                <a:solidFill>
                  <a:srgbClr val="FF0000"/>
                </a:solidFill>
              </a:rPr>
              <a:t>〕 </a:t>
            </a:r>
            <a:r>
              <a:rPr lang="zh-CN" altLang="en-US" sz="4200" b="1" dirty="0">
                <a:solidFill>
                  <a:srgbClr val="FF0000"/>
                </a:solidFill>
              </a:rPr>
              <a:t>弟兄們、我不是以為自己已經得著了．我只有一件事、就是忘記背後努力面前的、 向著標竿直跑、要得 神在基督耶穌裡從上面召我來得的獎賞。</a:t>
            </a:r>
            <a:r>
              <a:rPr lang="zh-CN" altLang="en-US" sz="4200" b="1" dirty="0"/>
              <a:t>所以我們中間凡是完全人、總要存這樣的心．</a:t>
            </a:r>
            <a:endParaRPr lang="en-US" altLang="zh-CN" sz="4200" b="1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4200" dirty="0">
                <a:solidFill>
                  <a:srgbClr val="0070C0"/>
                </a:solidFill>
              </a:rPr>
              <a:t>Not that I have already attained this– that is, I have not already been perfected– </a:t>
            </a:r>
            <a:r>
              <a:rPr lang="en-US" sz="4200" dirty="0">
                <a:solidFill>
                  <a:srgbClr val="C00000"/>
                </a:solidFill>
              </a:rPr>
              <a:t>but I strive to lay hold of that for which Christ Jesus also laid hold of me. Brothers and sisters, I do not consider myself to have attained this. Instead I am single-minded: Forgetting the things that are behind and reaching out for the things that are ahead, with this goal in mind, I strive toward the prize of the upward call of God in Christ Jesus. </a:t>
            </a:r>
            <a:r>
              <a:rPr lang="en-US" sz="4200" dirty="0">
                <a:solidFill>
                  <a:srgbClr val="0070C0"/>
                </a:solidFill>
              </a:rPr>
              <a:t>Therefore let those of us who are "perfect" embrace this point of view.</a:t>
            </a:r>
          </a:p>
          <a:p>
            <a:pPr marL="0" indent="0" algn="r">
              <a:buNone/>
            </a:pPr>
            <a:r>
              <a:rPr lang="zh-CN" altLang="en-US" sz="2400" dirty="0"/>
              <a:t>腓立比书  </a:t>
            </a:r>
            <a:r>
              <a:rPr lang="en-US" sz="2400" dirty="0"/>
              <a:t>Philippians 3:12-15 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34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4200" b="1" dirty="0"/>
              <a:t>這不是說、我已經得著了、已經完全了．我乃是竭力追求、或者可以得著基督耶穌所以得著我的。</a:t>
            </a:r>
            <a:r>
              <a:rPr lang="en-US" altLang="zh-CN" sz="4200" b="1" dirty="0"/>
              <a:t>〔</a:t>
            </a:r>
            <a:r>
              <a:rPr lang="zh-CN" altLang="en-US" sz="4200" b="1" dirty="0"/>
              <a:t>所以得著我的或作所要我得的</a:t>
            </a:r>
            <a:r>
              <a:rPr lang="en-US" altLang="zh-CN" sz="4200" b="1" dirty="0"/>
              <a:t>〕 </a:t>
            </a:r>
            <a:r>
              <a:rPr lang="zh-CN" altLang="en-US" sz="4200" b="1" dirty="0"/>
              <a:t>弟兄們、我不是以為自己已經得著了．我只有一件事、就是忘記背後努力面前的、 向著標竿直跑、要得 神在基督耶穌裡從上面召我來得的</a:t>
            </a:r>
            <a:r>
              <a:rPr lang="zh-CN" altLang="en-US" sz="7000" b="1" dirty="0">
                <a:solidFill>
                  <a:srgbClr val="FF0000"/>
                </a:solidFill>
              </a:rPr>
              <a:t>獎賞</a:t>
            </a:r>
            <a:r>
              <a:rPr lang="zh-CN" altLang="en-US" sz="4200" b="1" dirty="0"/>
              <a:t>。所以我們中間凡是完全人、總要存這樣的心．</a:t>
            </a:r>
            <a:endParaRPr lang="en-US" altLang="zh-CN" sz="4200" b="1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4200" dirty="0">
                <a:solidFill>
                  <a:srgbClr val="0070C0"/>
                </a:solidFill>
              </a:rPr>
              <a:t>Not that I have already attained this– that is, I have not already been perfected– but I strive to lay hold of that for which Christ Jesus also laid hold of me. Brothers and sisters, I do not consider myself to have attained this. Instead I am single-minded: Forgetting the things that are behind and reaching out for the things that are ahead, with this goal in mind, I strive toward the </a:t>
            </a:r>
            <a:r>
              <a:rPr lang="en-US" sz="7000" b="1" dirty="0">
                <a:solidFill>
                  <a:srgbClr val="FF0000"/>
                </a:solidFill>
              </a:rPr>
              <a:t>prize</a:t>
            </a:r>
            <a:r>
              <a:rPr lang="en-US" sz="4200" dirty="0">
                <a:solidFill>
                  <a:srgbClr val="0070C0"/>
                </a:solidFill>
              </a:rPr>
              <a:t> of the upward call of God in Christ Jesus. Therefore let those of us who are "perfect" embrace this point of view.</a:t>
            </a:r>
          </a:p>
          <a:p>
            <a:pPr marL="0" indent="0" algn="r">
              <a:buNone/>
            </a:pPr>
            <a:r>
              <a:rPr lang="zh-CN" altLang="en-US" sz="2400" dirty="0"/>
              <a:t>腓立比书  </a:t>
            </a:r>
            <a:r>
              <a:rPr lang="en-US" sz="2400" dirty="0"/>
              <a:t>Philippians 3:12-15 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009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7200" b="1" dirty="0">
                <a:latin typeface="STKaiti" panose="02010600040101010101" pitchFamily="2" charset="-122"/>
                <a:ea typeface="STKaiti" panose="02010600040101010101" pitchFamily="2" charset="-122"/>
              </a:rPr>
              <a:t>標竿 </a:t>
            </a:r>
            <a:r>
              <a:rPr lang="en-US" altLang="zh-CN" sz="7200" b="1" dirty="0">
                <a:latin typeface="Arial Black" panose="020B0A04020102020204" pitchFamily="34" charset="0"/>
                <a:ea typeface="STKaiti" panose="02010600040101010101" pitchFamily="2" charset="-122"/>
              </a:rPr>
              <a:t>= </a:t>
            </a:r>
            <a:r>
              <a:rPr lang="zh-TW" altLang="en-US" sz="7200" b="1" dirty="0">
                <a:latin typeface="STKaiti" panose="02010600040101010101" pitchFamily="2" charset="-122"/>
                <a:ea typeface="STKaiti" panose="02010600040101010101" pitchFamily="2" charset="-122"/>
              </a:rPr>
              <a:t>獎賞   </a:t>
            </a:r>
            <a:r>
              <a:rPr lang="en-US" altLang="zh-CN" sz="6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Goal = Prize</a:t>
            </a:r>
            <a:endParaRPr lang="en-US" sz="54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4800" b="1" dirty="0"/>
              <a:t> </a:t>
            </a:r>
            <a:r>
              <a:rPr lang="zh-CN" altLang="en-US" sz="5400" b="1" dirty="0"/>
              <a:t>向著標竿直跑    </a:t>
            </a:r>
            <a:r>
              <a:rPr lang="en-US" sz="5400" b="1" dirty="0">
                <a:solidFill>
                  <a:srgbClr val="0070C0"/>
                </a:solidFill>
              </a:rPr>
              <a:t>Strive Toward the Prize</a:t>
            </a:r>
          </a:p>
          <a:p>
            <a:pPr>
              <a:buFont typeface="Wingdings" panose="05000000000000000000" pitchFamily="2" charset="2"/>
              <a:buChar char="q"/>
            </a:pPr>
            <a:endParaRPr lang="en-US" altLang="zh-CN" sz="900" b="1" dirty="0"/>
          </a:p>
          <a:p>
            <a:pPr marL="0" indent="0">
              <a:buNone/>
            </a:pPr>
            <a:endParaRPr lang="en-US" sz="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400" dirty="0"/>
              <a:t>  </a:t>
            </a:r>
            <a:r>
              <a:rPr lang="zh-CN" altLang="en-US" sz="4400" dirty="0"/>
              <a:t>直跑（努力）</a:t>
            </a:r>
            <a:r>
              <a:rPr lang="en-US" altLang="zh-CN" sz="4400" dirty="0"/>
              <a:t>= </a:t>
            </a:r>
            <a:r>
              <a:rPr lang="zh-CN" altLang="en-US" sz="4400" dirty="0"/>
              <a:t>為了得奖賞所付出的代价。</a:t>
            </a:r>
            <a:endParaRPr lang="en-US" altLang="zh-CN" sz="4400" dirty="0"/>
          </a:p>
          <a:p>
            <a:pPr marL="457200" lvl="1" indent="0">
              <a:buNone/>
            </a:pPr>
            <a:r>
              <a:rPr lang="en-US" sz="4400" dirty="0"/>
              <a:t>      </a:t>
            </a:r>
            <a:r>
              <a:rPr lang="en-US" sz="4400" b="1" dirty="0">
                <a:solidFill>
                  <a:srgbClr val="0070C0"/>
                </a:solidFill>
              </a:rPr>
              <a:t>Strive = Price to Pay to Get the Prize</a:t>
            </a:r>
          </a:p>
          <a:p>
            <a:pPr marL="457200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400" dirty="0"/>
              <a:t>  </a:t>
            </a:r>
            <a:r>
              <a:rPr lang="zh-CN" altLang="en-US" sz="4400" dirty="0"/>
              <a:t>神全然公义的张顯。</a:t>
            </a:r>
            <a:endParaRPr lang="en-US" altLang="zh-CN" sz="4400" dirty="0"/>
          </a:p>
          <a:p>
            <a:pPr marL="457200" lvl="1" indent="0">
              <a:buNone/>
            </a:pPr>
            <a:r>
              <a:rPr lang="en-US" sz="4400" dirty="0"/>
              <a:t>      </a:t>
            </a:r>
            <a:r>
              <a:rPr lang="en-US" altLang="zh-CN" sz="4400" b="1" dirty="0">
                <a:solidFill>
                  <a:srgbClr val="0070C0"/>
                </a:solidFill>
              </a:rPr>
              <a:t>Manifestation </a:t>
            </a:r>
            <a:r>
              <a:rPr lang="en-US" sz="4400" b="1" dirty="0">
                <a:solidFill>
                  <a:srgbClr val="0070C0"/>
                </a:solidFill>
              </a:rPr>
              <a:t>of God’s Total Righteousness</a:t>
            </a:r>
          </a:p>
          <a:p>
            <a:pPr marL="457200" lvl="1" indent="0">
              <a:buNone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9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4400" dirty="0"/>
              <a:t>  </a:t>
            </a:r>
            <a:r>
              <a:rPr lang="zh-CN" altLang="en-US" sz="4400" dirty="0"/>
              <a:t>由你自己来完全決定最后的结果如何。</a:t>
            </a:r>
            <a:endParaRPr lang="en-US" altLang="zh-CN" sz="4400" dirty="0"/>
          </a:p>
          <a:p>
            <a:pPr marL="457200" lvl="1" indent="0">
              <a:buNone/>
            </a:pPr>
            <a:r>
              <a:rPr lang="en-US" sz="4400" dirty="0"/>
              <a:t>      </a:t>
            </a:r>
            <a:r>
              <a:rPr lang="en-US" sz="4400" b="1" dirty="0">
                <a:solidFill>
                  <a:srgbClr val="0070C0"/>
                </a:solidFill>
              </a:rPr>
              <a:t>It’s Entirely Up to You to Decide the Outcome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574732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7200" b="1" dirty="0">
                <a:latin typeface="STKaiti" panose="02010600040101010101" pitchFamily="2" charset="-122"/>
                <a:ea typeface="STKaiti" panose="02010600040101010101" pitchFamily="2" charset="-122"/>
              </a:rPr>
              <a:t>结論</a:t>
            </a:r>
            <a:r>
              <a:rPr lang="en-US" altLang="zh-CN" sz="6000" b="1" dirty="0">
                <a:latin typeface="Arial Rounded MT Bold" panose="020F0704030504030204" pitchFamily="34" charset="0"/>
              </a:rPr>
              <a:t>	</a:t>
            </a:r>
            <a:r>
              <a:rPr lang="en-US" sz="60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44459"/>
            <a:ext cx="12191999" cy="46770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3600" dirty="0"/>
              <a:t> 基督的信徒们</a:t>
            </a:r>
            <a:r>
              <a:rPr lang="en-US" altLang="zh-CN" sz="3600" dirty="0"/>
              <a:t>, </a:t>
            </a:r>
            <a:r>
              <a:rPr lang="zh-CN" altLang="en-US" sz="3600" dirty="0"/>
              <a:t>我们是完美的</a:t>
            </a:r>
            <a:r>
              <a:rPr lang="en-US" altLang="zh-CN" sz="3600" dirty="0"/>
              <a:t>, </a:t>
            </a:r>
            <a:r>
              <a:rPr lang="zh-CN" altLang="en-US" sz="3600" dirty="0"/>
              <a:t>救恩是</a:t>
            </a:r>
            <a:r>
              <a:rPr lang="en-US" altLang="zh-CN" sz="3600" dirty="0"/>
              <a:t>100% </a:t>
            </a:r>
            <a:r>
              <a:rPr lang="zh-CN" altLang="en-US" sz="3600" dirty="0"/>
              <a:t>的靠谱。</a:t>
            </a:r>
            <a:endParaRPr lang="en-US" altLang="zh-CN" sz="3600" dirty="0"/>
          </a:p>
          <a:p>
            <a:pPr marL="0" indent="0">
              <a:buNone/>
            </a:pPr>
            <a:r>
              <a:rPr lang="en-US" sz="3600" dirty="0"/>
              <a:t>     </a:t>
            </a:r>
            <a:r>
              <a:rPr lang="en-US" sz="3600" b="1" dirty="0">
                <a:solidFill>
                  <a:srgbClr val="0070C0"/>
                </a:solidFill>
              </a:rPr>
              <a:t>Christ Believers, We Are Perfect, Salvation is 100% Secured.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3600" dirty="0"/>
              <a:t> 奖賞是不确定的</a:t>
            </a:r>
            <a:r>
              <a:rPr lang="en-US" altLang="zh-CN" sz="3600" dirty="0"/>
              <a:t>, 100%</a:t>
            </a:r>
            <a:r>
              <a:rPr lang="zh-CN" altLang="en-US" sz="3600" dirty="0"/>
              <a:t>是我们必须付上代价才能去得。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 </a:t>
            </a:r>
            <a:r>
              <a:rPr lang="en-US" sz="3600" b="1" dirty="0">
                <a:solidFill>
                  <a:srgbClr val="0070C0"/>
                </a:solidFill>
              </a:rPr>
              <a:t>The Prize is Uncertain, We Have to Strive and Get 100%.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000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3600" dirty="0"/>
              <a:t> 我们人生的目标是去获取在天上的奖賞</a:t>
            </a:r>
            <a:r>
              <a:rPr lang="en-US" altLang="zh-CN" sz="3600" dirty="0"/>
              <a:t>, </a:t>
            </a:r>
            <a:r>
              <a:rPr lang="zh-CN" altLang="en-US" sz="3600" dirty="0"/>
              <a:t>不需為此道歉。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 </a:t>
            </a:r>
            <a:r>
              <a:rPr lang="en-US" sz="3600" b="1" dirty="0">
                <a:solidFill>
                  <a:srgbClr val="0070C0"/>
                </a:solidFill>
              </a:rPr>
              <a:t>Our Life Goal is the Prize Above, No Need to Apologize.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20191 6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CCCC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2F911-6A32-4CEB-981B-D3EAF537B471}" type="slidenum">
              <a:rPr lang="en-US" smtClean="0"/>
              <a:t>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152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 dir="ou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39|114.2|21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4.8|58.8|15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2|36.4|25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784</Words>
  <Application>Microsoft Office PowerPoint</Application>
  <PresentationFormat>Widescreen</PresentationFormat>
  <Paragraphs>93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Microsoft YaHei</vt:lpstr>
      <vt:lpstr>STKaiti</vt:lpstr>
      <vt:lpstr>Arial</vt:lpstr>
      <vt:lpstr>Arial Black</vt:lpstr>
      <vt:lpstr>Arial Rounded MT Bold</vt:lpstr>
      <vt:lpstr>Calibri</vt:lpstr>
      <vt:lpstr>Calibri Light</vt:lpstr>
      <vt:lpstr>Calisto MT</vt:lpstr>
      <vt:lpstr>Wingdings</vt:lpstr>
      <vt:lpstr>Office Theme</vt:lpstr>
      <vt:lpstr>1_Office Theme</vt:lpstr>
      <vt:lpstr>2019 向前跑  Reaching Ahead</vt:lpstr>
      <vt:lpstr>PowerPoint Presentation</vt:lpstr>
      <vt:lpstr>PowerPoint Presentation</vt:lpstr>
      <vt:lpstr>我們是完全人   We Are Perfect</vt:lpstr>
      <vt:lpstr>PowerPoint Presentation</vt:lpstr>
      <vt:lpstr>PowerPoint Presentation</vt:lpstr>
      <vt:lpstr>PowerPoint Presentation</vt:lpstr>
      <vt:lpstr>標竿 = 獎賞   Goal = Prize</vt:lpstr>
      <vt:lpstr>结論 Summary</vt:lpstr>
      <vt:lpstr>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 向前跑  Reaching Ahead</dc:title>
  <dc:creator>Frank Ni</dc:creator>
  <cp:lastModifiedBy>wxsh</cp:lastModifiedBy>
  <cp:revision>27</cp:revision>
  <dcterms:created xsi:type="dcterms:W3CDTF">2019-01-06T04:12:40Z</dcterms:created>
  <dcterms:modified xsi:type="dcterms:W3CDTF">2019-01-07T04:47:46Z</dcterms:modified>
</cp:coreProperties>
</file>