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7" r:id="rId4"/>
    <p:sldId id="259" r:id="rId5"/>
    <p:sldId id="261" r:id="rId6"/>
    <p:sldId id="260" r:id="rId7"/>
    <p:sldId id="265" r:id="rId8"/>
    <p:sldId id="262" r:id="rId9"/>
    <p:sldId id="263" r:id="rId10"/>
    <p:sldId id="264" r:id="rId11"/>
    <p:sldId id="268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24" autoAdjust="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1AD7A0-DDD8-4D01-A0F8-632D9C786903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C95374-54CC-4707-9FF6-C8A7F9F23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1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97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97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97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95374-54CC-4707-9FF6-C8A7F9F238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5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03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9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2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9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58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3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9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30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8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7B7B8-746E-4514-9E65-646C5338DDA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0BB80-DB59-4B49-B710-720462CC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2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1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1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Toning (not Tuning) Our Worship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019300"/>
            <a:ext cx="6400800" cy="1752600"/>
          </a:xfrm>
        </p:spPr>
        <p:txBody>
          <a:bodyPr/>
          <a:lstStyle/>
          <a:p>
            <a:r>
              <a:rPr lang="en-US" dirty="0"/>
              <a:t>1 </a:t>
            </a:r>
            <a:r>
              <a:rPr lang="en-US" dirty="0" err="1"/>
              <a:t>Thes</a:t>
            </a:r>
            <a:r>
              <a:rPr lang="en-US" dirty="0"/>
              <a:t>. 5:16-18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3276600" y="3048000"/>
            <a:ext cx="2866292" cy="3086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53645921"/>
      </p:ext>
    </p:extLst>
  </p:cSld>
  <p:clrMapOvr>
    <a:masterClrMapping/>
  </p:clrMapOvr>
  <p:extLst mod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152401"/>
            <a:ext cx="50292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Spiritual Exercise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1524000"/>
            <a:ext cx="4191000" cy="2819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“Rejoice Always”</a:t>
            </a:r>
          </a:p>
          <a:p>
            <a:pPr algn="l"/>
            <a:r>
              <a:rPr lang="en-US" dirty="0"/>
              <a:t>“Pray Without Ceasing”</a:t>
            </a:r>
          </a:p>
          <a:p>
            <a:pPr algn="l"/>
            <a:r>
              <a:rPr lang="en-US" dirty="0"/>
              <a:t>“Give Thanks in All   Circumstances”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228600" y="304800"/>
            <a:ext cx="3467859" cy="3733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24970" y="4648200"/>
            <a:ext cx="84618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For the next _________ months I will focus on 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91138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28600"/>
            <a:ext cx="59436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Toning (not Tuning) Our Worship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819400"/>
            <a:ext cx="8229600" cy="3657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Have a clear </a:t>
            </a:r>
            <a:r>
              <a:rPr lang="en-US" u="sng" dirty="0">
                <a:solidFill>
                  <a:schemeClr val="bg1"/>
                </a:solidFill>
              </a:rPr>
              <a:t>picture</a:t>
            </a:r>
            <a:r>
              <a:rPr lang="en-US" dirty="0">
                <a:solidFill>
                  <a:schemeClr val="bg1"/>
                </a:solidFill>
              </a:rPr>
              <a:t> of what the future would look like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Start with </a:t>
            </a:r>
            <a:r>
              <a:rPr lang="en-US" u="sng" dirty="0">
                <a:solidFill>
                  <a:schemeClr val="bg1"/>
                </a:solidFill>
              </a:rPr>
              <a:t>small</a:t>
            </a:r>
            <a:r>
              <a:rPr lang="en-US" dirty="0">
                <a:solidFill>
                  <a:schemeClr val="bg1"/>
                </a:solidFill>
              </a:rPr>
              <a:t> changes that lead to </a:t>
            </a:r>
            <a:r>
              <a:rPr lang="en-US" u="sng" dirty="0">
                <a:solidFill>
                  <a:schemeClr val="bg1"/>
                </a:solidFill>
              </a:rPr>
              <a:t>lifestyle</a:t>
            </a:r>
            <a:r>
              <a:rPr lang="en-US" dirty="0">
                <a:solidFill>
                  <a:schemeClr val="bg1"/>
                </a:solidFill>
              </a:rPr>
              <a:t> changes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Recruit </a:t>
            </a:r>
            <a:r>
              <a:rPr lang="en-US" u="sng" dirty="0">
                <a:solidFill>
                  <a:schemeClr val="bg1"/>
                </a:solidFill>
              </a:rPr>
              <a:t>encourages </a:t>
            </a:r>
            <a:r>
              <a:rPr lang="en-US" dirty="0">
                <a:solidFill>
                  <a:schemeClr val="bg1"/>
                </a:solidFill>
              </a:rPr>
              <a:t>to help you stay on track and meet your goal</a:t>
            </a:r>
          </a:p>
          <a:p>
            <a:pPr marL="514350" indent="-514350" algn="l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228600" y="304800"/>
            <a:ext cx="1946248" cy="20955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44888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28600"/>
            <a:ext cx="59436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Toning (not Tuning) Our Worship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819400"/>
            <a:ext cx="8229600" cy="3657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Have a clear </a:t>
            </a:r>
            <a:r>
              <a:rPr lang="en-US" u="sng" dirty="0">
                <a:solidFill>
                  <a:schemeClr val="bg1"/>
                </a:solidFill>
              </a:rPr>
              <a:t>picture</a:t>
            </a:r>
            <a:r>
              <a:rPr lang="en-US" dirty="0">
                <a:solidFill>
                  <a:schemeClr val="bg1"/>
                </a:solidFill>
              </a:rPr>
              <a:t> of what the future would look like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Start with </a:t>
            </a:r>
            <a:r>
              <a:rPr lang="en-US" u="sng" dirty="0">
                <a:solidFill>
                  <a:schemeClr val="bg1"/>
                </a:solidFill>
              </a:rPr>
              <a:t>small</a:t>
            </a:r>
            <a:r>
              <a:rPr lang="en-US" dirty="0">
                <a:solidFill>
                  <a:schemeClr val="bg1"/>
                </a:solidFill>
              </a:rPr>
              <a:t> changes that lead to </a:t>
            </a:r>
            <a:r>
              <a:rPr lang="en-US" u="sng" dirty="0">
                <a:solidFill>
                  <a:schemeClr val="bg1"/>
                </a:solidFill>
              </a:rPr>
              <a:t>lifestyle</a:t>
            </a:r>
            <a:r>
              <a:rPr lang="en-US" dirty="0">
                <a:solidFill>
                  <a:schemeClr val="bg1"/>
                </a:solidFill>
              </a:rPr>
              <a:t> changes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Recruit </a:t>
            </a:r>
            <a:r>
              <a:rPr lang="en-US" u="sng" dirty="0">
                <a:solidFill>
                  <a:schemeClr val="bg1"/>
                </a:solidFill>
              </a:rPr>
              <a:t>encourages </a:t>
            </a:r>
            <a:r>
              <a:rPr lang="en-US" dirty="0">
                <a:solidFill>
                  <a:schemeClr val="bg1"/>
                </a:solidFill>
              </a:rPr>
              <a:t>to help you stay on track and meet your goal</a:t>
            </a:r>
          </a:p>
          <a:p>
            <a:pPr marL="514350" indent="-514350" algn="l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228600" y="304800"/>
            <a:ext cx="1946248" cy="20955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7726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Working Toward Worship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019300"/>
            <a:ext cx="6400800" cy="1752600"/>
          </a:xfrm>
        </p:spPr>
        <p:txBody>
          <a:bodyPr/>
          <a:lstStyle/>
          <a:p>
            <a:pPr algn="l"/>
            <a:r>
              <a:rPr lang="en-US" dirty="0"/>
              <a:t>Definition: Worship is our response to God’s revelation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4" r="15604"/>
          <a:stretch/>
        </p:blipFill>
        <p:spPr bwMode="auto">
          <a:xfrm>
            <a:off x="3276600" y="3505200"/>
            <a:ext cx="1855694" cy="102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496235"/>
            <a:ext cx="151805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1817827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898" y="3505200"/>
            <a:ext cx="1532998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496235"/>
            <a:ext cx="1362574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896" y="3496235"/>
            <a:ext cx="1365504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99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Working Toward Worship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447800"/>
            <a:ext cx="6400800" cy="2819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“I appeal to you therefore, brothers, by the mercies of God, to present your </a:t>
            </a:r>
            <a:r>
              <a:rPr lang="en-US" dirty="0">
                <a:solidFill>
                  <a:schemeClr val="bg1"/>
                </a:solidFill>
              </a:rPr>
              <a:t>bodies</a:t>
            </a:r>
            <a:r>
              <a:rPr lang="en-US" dirty="0"/>
              <a:t> as </a:t>
            </a:r>
            <a:r>
              <a:rPr lang="en-US" dirty="0">
                <a:solidFill>
                  <a:schemeClr val="bg1"/>
                </a:solidFill>
              </a:rPr>
              <a:t>living sacrifices</a:t>
            </a:r>
            <a:r>
              <a:rPr lang="en-US" dirty="0"/>
              <a:t>, holy and acceptable to God, which is your </a:t>
            </a:r>
            <a:r>
              <a:rPr lang="en-US" dirty="0">
                <a:solidFill>
                  <a:schemeClr val="bg1"/>
                </a:solidFill>
              </a:rPr>
              <a:t>spiritual</a:t>
            </a:r>
            <a:r>
              <a:rPr lang="en-US" dirty="0"/>
              <a:t> act of worship.” (Rom. 12:1)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4" r="15604"/>
          <a:stretch/>
        </p:blipFill>
        <p:spPr bwMode="auto">
          <a:xfrm>
            <a:off x="3276600" y="4580965"/>
            <a:ext cx="1855694" cy="102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72000"/>
            <a:ext cx="151805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0965"/>
            <a:ext cx="1817827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898" y="4580965"/>
            <a:ext cx="1532998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0"/>
            <a:ext cx="1362574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896" y="4572000"/>
            <a:ext cx="1365504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876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Working Toward Worship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447800"/>
            <a:ext cx="6400800" cy="2819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“Do not be conformed to this world, but be transformed by the </a:t>
            </a:r>
            <a:r>
              <a:rPr lang="en-US" dirty="0">
                <a:solidFill>
                  <a:schemeClr val="bg1"/>
                </a:solidFill>
              </a:rPr>
              <a:t>renewal of your mind</a:t>
            </a:r>
            <a:r>
              <a:rPr lang="en-US" dirty="0"/>
              <a:t>, </a:t>
            </a:r>
            <a:r>
              <a:rPr lang="en-US" dirty="0">
                <a:solidFill>
                  <a:schemeClr val="bg1"/>
                </a:solidFill>
              </a:rPr>
              <a:t>that</a:t>
            </a:r>
            <a:r>
              <a:rPr lang="en-US" dirty="0"/>
              <a:t> by testing you may discern what is the </a:t>
            </a:r>
            <a:r>
              <a:rPr lang="en-US" dirty="0">
                <a:solidFill>
                  <a:schemeClr val="bg1"/>
                </a:solidFill>
              </a:rPr>
              <a:t>will of God</a:t>
            </a:r>
            <a:r>
              <a:rPr lang="en-US" dirty="0"/>
              <a:t>, what is good and acceptable and perfect.” (Rom. 12:2)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4" r="15604"/>
          <a:stretch/>
        </p:blipFill>
        <p:spPr bwMode="auto">
          <a:xfrm>
            <a:off x="3276600" y="4580965"/>
            <a:ext cx="1855694" cy="102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72000"/>
            <a:ext cx="151805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0965"/>
            <a:ext cx="1817827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898" y="4580965"/>
            <a:ext cx="1532998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0"/>
            <a:ext cx="1362574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896" y="4572000"/>
            <a:ext cx="1365504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76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Worshiping Community/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Worshiping Individual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“… for this </a:t>
            </a:r>
            <a:r>
              <a:rPr lang="en-US" dirty="0">
                <a:solidFill>
                  <a:schemeClr val="bg1"/>
                </a:solidFill>
              </a:rPr>
              <a:t>is God’s will </a:t>
            </a:r>
            <a:r>
              <a:rPr lang="en-US" dirty="0"/>
              <a:t>in Christ Jesus for you” (1 </a:t>
            </a:r>
            <a:r>
              <a:rPr lang="en-US" dirty="0" err="1"/>
              <a:t>Thes</a:t>
            </a:r>
            <a:r>
              <a:rPr lang="en-US" dirty="0"/>
              <a:t>. 5:18b)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093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Worshiping Community/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Worshiping Individual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“</a:t>
            </a:r>
            <a:r>
              <a:rPr lang="en-US" dirty="0">
                <a:solidFill>
                  <a:schemeClr val="bg1"/>
                </a:solidFill>
              </a:rPr>
              <a:t>Rejoice</a:t>
            </a:r>
            <a:r>
              <a:rPr lang="en-US" dirty="0"/>
              <a:t> always,” (v. 16)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Joy: an overflowing expression from a deep fullness in life.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9209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Worshiping Community/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Worshiping Individual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8153400" cy="3810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“</a:t>
            </a:r>
            <a:r>
              <a:rPr lang="en-US" dirty="0">
                <a:solidFill>
                  <a:schemeClr val="bg1"/>
                </a:solidFill>
              </a:rPr>
              <a:t>Pray</a:t>
            </a:r>
            <a:r>
              <a:rPr lang="en-US" dirty="0"/>
              <a:t> without ceasing,” (v. 17)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“God’s listening creates a vacuum to our soul. We respond with prayer, and in the process we learn that God loves us. God initiates prayer through His listening.” </a:t>
            </a:r>
          </a:p>
          <a:p>
            <a:pPr algn="l"/>
            <a:r>
              <a:rPr lang="en-US" dirty="0"/>
              <a:t>	      ~ David Hansen (The Art of Pastoring)</a:t>
            </a:r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96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Worshiping Community/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Worshiping Individual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“</a:t>
            </a:r>
            <a:r>
              <a:rPr lang="en-US" dirty="0">
                <a:solidFill>
                  <a:schemeClr val="bg1"/>
                </a:solidFill>
              </a:rPr>
              <a:t>Give thanks </a:t>
            </a:r>
            <a:r>
              <a:rPr lang="en-US" dirty="0"/>
              <a:t>in all circumstances,” (v. 17)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Thanksgiving is the act of according rightful gratitude to the one who gives all good gifts. </a:t>
            </a:r>
          </a:p>
          <a:p>
            <a:pPr algn="l"/>
            <a:endParaRPr lang="en-US" dirty="0"/>
          </a:p>
        </p:txBody>
      </p:sp>
      <p:pic>
        <p:nvPicPr>
          <p:cNvPr id="1026" name="Picture 2" descr="C:\Users\staff\AppData\Local\Microsoft\Windows\Temporary Internet Files\Content.Outlook\TTR5NJFO\Clothes-Treadmil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9847"/>
          <a:stretch/>
        </p:blipFill>
        <p:spPr bwMode="auto">
          <a:xfrm>
            <a:off x="76200" y="5791200"/>
            <a:ext cx="914400" cy="9845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368200"/>
            <a:ext cx="2210266" cy="4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3355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356</Words>
  <Application>Microsoft Office PowerPoint</Application>
  <PresentationFormat>On-screen Show (4:3)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Toning (not Tuning) Our Worship</vt:lpstr>
      <vt:lpstr>Toning (not Tuning) Our Worship</vt:lpstr>
      <vt:lpstr>Working Toward Worship</vt:lpstr>
      <vt:lpstr>Working Toward Worship</vt:lpstr>
      <vt:lpstr>Working Toward Worship</vt:lpstr>
      <vt:lpstr>Worshiping Community/ Worshiping Individual</vt:lpstr>
      <vt:lpstr>Worshiping Community/ Worshiping Individual</vt:lpstr>
      <vt:lpstr>Worshiping Community/ Worshiping Individual</vt:lpstr>
      <vt:lpstr>Worshiping Community/ Worshiping Individual</vt:lpstr>
      <vt:lpstr>Spiritual Exercise</vt:lpstr>
      <vt:lpstr>Toning (not Tuning) Our Worship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Toning (not Tuning) Our Worship</dc:title>
  <dc:creator>staff</dc:creator>
  <cp:lastModifiedBy>wxsh</cp:lastModifiedBy>
  <cp:revision>40</cp:revision>
  <cp:lastPrinted>2019-01-27T16:02:50Z</cp:lastPrinted>
  <dcterms:created xsi:type="dcterms:W3CDTF">2018-12-28T19:17:22Z</dcterms:created>
  <dcterms:modified xsi:type="dcterms:W3CDTF">2019-01-28T06:34:58Z</dcterms:modified>
</cp:coreProperties>
</file>