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1" r:id="rId2"/>
    <p:sldId id="256" r:id="rId3"/>
    <p:sldId id="257" r:id="rId4"/>
    <p:sldId id="262" r:id="rId5"/>
    <p:sldId id="258" r:id="rId6"/>
    <p:sldId id="259" r:id="rId7"/>
    <p:sldId id="2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6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88" autoAdjust="0"/>
    <p:restoredTop sz="94660"/>
  </p:normalViewPr>
  <p:slideViewPr>
    <p:cSldViewPr snapToGrid="0">
      <p:cViewPr varScale="1">
        <p:scale>
          <a:sx n="86" d="100"/>
          <a:sy n="86" d="100"/>
        </p:scale>
        <p:origin x="379"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B943E7-F322-479B-8698-A403DB5EDAB8}" type="datetimeFigureOut">
              <a:rPr lang="en-US" smtClean="0"/>
              <a:t>2/13/2019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64A55B-9A1B-4EF7-A139-21A5E9477ADE}" type="slidenum">
              <a:rPr lang="en-US" smtClean="0"/>
              <a:t>‹#›</a:t>
            </a:fld>
            <a:endParaRPr lang="en-US"/>
          </a:p>
        </p:txBody>
      </p:sp>
    </p:spTree>
    <p:extLst>
      <p:ext uri="{BB962C8B-B14F-4D97-AF65-F5344CB8AC3E}">
        <p14:creationId xmlns:p14="http://schemas.microsoft.com/office/powerpoint/2010/main" val="4178453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64A55B-9A1B-4EF7-A139-21A5E9477ADE}" type="slidenum">
              <a:rPr lang="en-US" smtClean="0"/>
              <a:t>2</a:t>
            </a:fld>
            <a:endParaRPr lang="en-US"/>
          </a:p>
        </p:txBody>
      </p:sp>
    </p:spTree>
    <p:extLst>
      <p:ext uri="{BB962C8B-B14F-4D97-AF65-F5344CB8AC3E}">
        <p14:creationId xmlns:p14="http://schemas.microsoft.com/office/powerpoint/2010/main" val="754741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t>2019 2 10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165DC6D1-D0A6-4B07-817A-1DA27B31E355}" type="slidenum">
              <a:rPr lang="en-US" smtClean="0"/>
              <a:t>‹#›</a:t>
            </a:fld>
            <a:endParaRPr lang="en-US"/>
          </a:p>
        </p:txBody>
      </p:sp>
    </p:spTree>
    <p:extLst>
      <p:ext uri="{BB962C8B-B14F-4D97-AF65-F5344CB8AC3E}">
        <p14:creationId xmlns:p14="http://schemas.microsoft.com/office/powerpoint/2010/main" val="2491015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2019 2 10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165DC6D1-D0A6-4B07-817A-1DA27B31E355}" type="slidenum">
              <a:rPr lang="en-US" smtClean="0"/>
              <a:t>‹#›</a:t>
            </a:fld>
            <a:endParaRPr lang="en-US"/>
          </a:p>
        </p:txBody>
      </p:sp>
    </p:spTree>
    <p:extLst>
      <p:ext uri="{BB962C8B-B14F-4D97-AF65-F5344CB8AC3E}">
        <p14:creationId xmlns:p14="http://schemas.microsoft.com/office/powerpoint/2010/main" val="1934421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2019 2 10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165DC6D1-D0A6-4B07-817A-1DA27B31E355}" type="slidenum">
              <a:rPr lang="en-US" smtClean="0"/>
              <a:t>‹#›</a:t>
            </a:fld>
            <a:endParaRPr lang="en-US"/>
          </a:p>
        </p:txBody>
      </p:sp>
    </p:spTree>
    <p:extLst>
      <p:ext uri="{BB962C8B-B14F-4D97-AF65-F5344CB8AC3E}">
        <p14:creationId xmlns:p14="http://schemas.microsoft.com/office/powerpoint/2010/main" val="359331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2019 2 10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165DC6D1-D0A6-4B07-817A-1DA27B31E355}" type="slidenum">
              <a:rPr lang="en-US" smtClean="0"/>
              <a:t>‹#›</a:t>
            </a:fld>
            <a:endParaRPr lang="en-US"/>
          </a:p>
        </p:txBody>
      </p:sp>
    </p:spTree>
    <p:extLst>
      <p:ext uri="{BB962C8B-B14F-4D97-AF65-F5344CB8AC3E}">
        <p14:creationId xmlns:p14="http://schemas.microsoft.com/office/powerpoint/2010/main" val="1964136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2019 2 10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165DC6D1-D0A6-4B07-817A-1DA27B31E355}" type="slidenum">
              <a:rPr lang="en-US" smtClean="0"/>
              <a:t>‹#›</a:t>
            </a:fld>
            <a:endParaRPr lang="en-US"/>
          </a:p>
        </p:txBody>
      </p:sp>
    </p:spTree>
    <p:extLst>
      <p:ext uri="{BB962C8B-B14F-4D97-AF65-F5344CB8AC3E}">
        <p14:creationId xmlns:p14="http://schemas.microsoft.com/office/powerpoint/2010/main" val="2279754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2019 2 10</a:t>
            </a:r>
          </a:p>
        </p:txBody>
      </p:sp>
      <p:sp>
        <p:nvSpPr>
          <p:cNvPr id="6" name="Footer Placeholder 5"/>
          <p:cNvSpPr>
            <a:spLocks noGrp="1"/>
          </p:cNvSpPr>
          <p:nvPr>
            <p:ph type="ftr" sz="quarter" idx="11"/>
          </p:nvPr>
        </p:nvSpPr>
        <p:spPr/>
        <p:txBody>
          <a:bodyPr/>
          <a:lstStyle/>
          <a:p>
            <a:r>
              <a:rPr lang="en-US"/>
              <a:t>CCCC</a:t>
            </a:r>
          </a:p>
        </p:txBody>
      </p:sp>
      <p:sp>
        <p:nvSpPr>
          <p:cNvPr id="7" name="Slide Number Placeholder 6"/>
          <p:cNvSpPr>
            <a:spLocks noGrp="1"/>
          </p:cNvSpPr>
          <p:nvPr>
            <p:ph type="sldNum" sz="quarter" idx="12"/>
          </p:nvPr>
        </p:nvSpPr>
        <p:spPr/>
        <p:txBody>
          <a:bodyPr/>
          <a:lstStyle/>
          <a:p>
            <a:fld id="{165DC6D1-D0A6-4B07-817A-1DA27B31E355}" type="slidenum">
              <a:rPr lang="en-US" smtClean="0"/>
              <a:t>‹#›</a:t>
            </a:fld>
            <a:endParaRPr lang="en-US"/>
          </a:p>
        </p:txBody>
      </p:sp>
    </p:spTree>
    <p:extLst>
      <p:ext uri="{BB962C8B-B14F-4D97-AF65-F5344CB8AC3E}">
        <p14:creationId xmlns:p14="http://schemas.microsoft.com/office/powerpoint/2010/main" val="1841156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2019 2 10</a:t>
            </a:r>
          </a:p>
        </p:txBody>
      </p:sp>
      <p:sp>
        <p:nvSpPr>
          <p:cNvPr id="8" name="Footer Placeholder 7"/>
          <p:cNvSpPr>
            <a:spLocks noGrp="1"/>
          </p:cNvSpPr>
          <p:nvPr>
            <p:ph type="ftr" sz="quarter" idx="11"/>
          </p:nvPr>
        </p:nvSpPr>
        <p:spPr/>
        <p:txBody>
          <a:bodyPr/>
          <a:lstStyle/>
          <a:p>
            <a:r>
              <a:rPr lang="en-US"/>
              <a:t>CCCC</a:t>
            </a:r>
          </a:p>
        </p:txBody>
      </p:sp>
      <p:sp>
        <p:nvSpPr>
          <p:cNvPr id="9" name="Slide Number Placeholder 8"/>
          <p:cNvSpPr>
            <a:spLocks noGrp="1"/>
          </p:cNvSpPr>
          <p:nvPr>
            <p:ph type="sldNum" sz="quarter" idx="12"/>
          </p:nvPr>
        </p:nvSpPr>
        <p:spPr/>
        <p:txBody>
          <a:bodyPr/>
          <a:lstStyle/>
          <a:p>
            <a:fld id="{165DC6D1-D0A6-4B07-817A-1DA27B31E355}" type="slidenum">
              <a:rPr lang="en-US" smtClean="0"/>
              <a:t>‹#›</a:t>
            </a:fld>
            <a:endParaRPr lang="en-US"/>
          </a:p>
        </p:txBody>
      </p:sp>
    </p:spTree>
    <p:extLst>
      <p:ext uri="{BB962C8B-B14F-4D97-AF65-F5344CB8AC3E}">
        <p14:creationId xmlns:p14="http://schemas.microsoft.com/office/powerpoint/2010/main" val="2785165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2019 2 10</a:t>
            </a:r>
          </a:p>
        </p:txBody>
      </p:sp>
      <p:sp>
        <p:nvSpPr>
          <p:cNvPr id="4" name="Footer Placeholder 3"/>
          <p:cNvSpPr>
            <a:spLocks noGrp="1"/>
          </p:cNvSpPr>
          <p:nvPr>
            <p:ph type="ftr" sz="quarter" idx="11"/>
          </p:nvPr>
        </p:nvSpPr>
        <p:spPr/>
        <p:txBody>
          <a:bodyPr/>
          <a:lstStyle/>
          <a:p>
            <a:r>
              <a:rPr lang="en-US"/>
              <a:t>CCCC</a:t>
            </a:r>
          </a:p>
        </p:txBody>
      </p:sp>
      <p:sp>
        <p:nvSpPr>
          <p:cNvPr id="5" name="Slide Number Placeholder 4"/>
          <p:cNvSpPr>
            <a:spLocks noGrp="1"/>
          </p:cNvSpPr>
          <p:nvPr>
            <p:ph type="sldNum" sz="quarter" idx="12"/>
          </p:nvPr>
        </p:nvSpPr>
        <p:spPr/>
        <p:txBody>
          <a:bodyPr/>
          <a:lstStyle/>
          <a:p>
            <a:fld id="{165DC6D1-D0A6-4B07-817A-1DA27B31E355}" type="slidenum">
              <a:rPr lang="en-US" smtClean="0"/>
              <a:t>‹#›</a:t>
            </a:fld>
            <a:endParaRPr lang="en-US"/>
          </a:p>
        </p:txBody>
      </p:sp>
    </p:spTree>
    <p:extLst>
      <p:ext uri="{BB962C8B-B14F-4D97-AF65-F5344CB8AC3E}">
        <p14:creationId xmlns:p14="http://schemas.microsoft.com/office/powerpoint/2010/main" val="2172354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2019 2 10</a:t>
            </a:r>
          </a:p>
        </p:txBody>
      </p:sp>
      <p:sp>
        <p:nvSpPr>
          <p:cNvPr id="3" name="Footer Placeholder 2"/>
          <p:cNvSpPr>
            <a:spLocks noGrp="1"/>
          </p:cNvSpPr>
          <p:nvPr>
            <p:ph type="ftr" sz="quarter" idx="11"/>
          </p:nvPr>
        </p:nvSpPr>
        <p:spPr/>
        <p:txBody>
          <a:bodyPr/>
          <a:lstStyle/>
          <a:p>
            <a:r>
              <a:rPr lang="en-US"/>
              <a:t>CCCC</a:t>
            </a:r>
          </a:p>
        </p:txBody>
      </p:sp>
      <p:sp>
        <p:nvSpPr>
          <p:cNvPr id="4" name="Slide Number Placeholder 3"/>
          <p:cNvSpPr>
            <a:spLocks noGrp="1"/>
          </p:cNvSpPr>
          <p:nvPr>
            <p:ph type="sldNum" sz="quarter" idx="12"/>
          </p:nvPr>
        </p:nvSpPr>
        <p:spPr/>
        <p:txBody>
          <a:bodyPr/>
          <a:lstStyle/>
          <a:p>
            <a:fld id="{165DC6D1-D0A6-4B07-817A-1DA27B31E355}" type="slidenum">
              <a:rPr lang="en-US" smtClean="0"/>
              <a:t>‹#›</a:t>
            </a:fld>
            <a:endParaRPr lang="en-US"/>
          </a:p>
        </p:txBody>
      </p:sp>
    </p:spTree>
    <p:extLst>
      <p:ext uri="{BB962C8B-B14F-4D97-AF65-F5344CB8AC3E}">
        <p14:creationId xmlns:p14="http://schemas.microsoft.com/office/powerpoint/2010/main" val="2254812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2019 2 10</a:t>
            </a:r>
          </a:p>
        </p:txBody>
      </p:sp>
      <p:sp>
        <p:nvSpPr>
          <p:cNvPr id="6" name="Footer Placeholder 5"/>
          <p:cNvSpPr>
            <a:spLocks noGrp="1"/>
          </p:cNvSpPr>
          <p:nvPr>
            <p:ph type="ftr" sz="quarter" idx="11"/>
          </p:nvPr>
        </p:nvSpPr>
        <p:spPr/>
        <p:txBody>
          <a:bodyPr/>
          <a:lstStyle/>
          <a:p>
            <a:r>
              <a:rPr lang="en-US"/>
              <a:t>CCCC</a:t>
            </a:r>
          </a:p>
        </p:txBody>
      </p:sp>
      <p:sp>
        <p:nvSpPr>
          <p:cNvPr id="7" name="Slide Number Placeholder 6"/>
          <p:cNvSpPr>
            <a:spLocks noGrp="1"/>
          </p:cNvSpPr>
          <p:nvPr>
            <p:ph type="sldNum" sz="quarter" idx="12"/>
          </p:nvPr>
        </p:nvSpPr>
        <p:spPr/>
        <p:txBody>
          <a:bodyPr/>
          <a:lstStyle/>
          <a:p>
            <a:fld id="{165DC6D1-D0A6-4B07-817A-1DA27B31E355}" type="slidenum">
              <a:rPr lang="en-US" smtClean="0"/>
              <a:t>‹#›</a:t>
            </a:fld>
            <a:endParaRPr lang="en-US"/>
          </a:p>
        </p:txBody>
      </p:sp>
    </p:spTree>
    <p:extLst>
      <p:ext uri="{BB962C8B-B14F-4D97-AF65-F5344CB8AC3E}">
        <p14:creationId xmlns:p14="http://schemas.microsoft.com/office/powerpoint/2010/main" val="487725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2019 2 10</a:t>
            </a:r>
          </a:p>
        </p:txBody>
      </p:sp>
      <p:sp>
        <p:nvSpPr>
          <p:cNvPr id="6" name="Footer Placeholder 5"/>
          <p:cNvSpPr>
            <a:spLocks noGrp="1"/>
          </p:cNvSpPr>
          <p:nvPr>
            <p:ph type="ftr" sz="quarter" idx="11"/>
          </p:nvPr>
        </p:nvSpPr>
        <p:spPr/>
        <p:txBody>
          <a:bodyPr/>
          <a:lstStyle/>
          <a:p>
            <a:r>
              <a:rPr lang="en-US"/>
              <a:t>CCCC</a:t>
            </a:r>
          </a:p>
        </p:txBody>
      </p:sp>
      <p:sp>
        <p:nvSpPr>
          <p:cNvPr id="7" name="Slide Number Placeholder 6"/>
          <p:cNvSpPr>
            <a:spLocks noGrp="1"/>
          </p:cNvSpPr>
          <p:nvPr>
            <p:ph type="sldNum" sz="quarter" idx="12"/>
          </p:nvPr>
        </p:nvSpPr>
        <p:spPr/>
        <p:txBody>
          <a:bodyPr/>
          <a:lstStyle/>
          <a:p>
            <a:fld id="{165DC6D1-D0A6-4B07-817A-1DA27B31E355}" type="slidenum">
              <a:rPr lang="en-US" smtClean="0"/>
              <a:t>‹#›</a:t>
            </a:fld>
            <a:endParaRPr lang="en-US"/>
          </a:p>
        </p:txBody>
      </p:sp>
    </p:spTree>
    <p:extLst>
      <p:ext uri="{BB962C8B-B14F-4D97-AF65-F5344CB8AC3E}">
        <p14:creationId xmlns:p14="http://schemas.microsoft.com/office/powerpoint/2010/main" val="3166057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2019 2 10</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CCCC</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5DC6D1-D0A6-4B07-817A-1DA27B31E355}" type="slidenum">
              <a:rPr lang="en-US" smtClean="0"/>
              <a:t>‹#›</a:t>
            </a:fld>
            <a:endParaRPr lang="en-US"/>
          </a:p>
        </p:txBody>
      </p:sp>
    </p:spTree>
    <p:extLst>
      <p:ext uri="{BB962C8B-B14F-4D97-AF65-F5344CB8AC3E}">
        <p14:creationId xmlns:p14="http://schemas.microsoft.com/office/powerpoint/2010/main" val="4126057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2019 2 10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165DC6D1-D0A6-4B07-817A-1DA27B31E355}" type="slidenum">
              <a:rPr lang="en-US" smtClean="0"/>
              <a:t>1</a:t>
            </a:fld>
            <a:endParaRPr lang="en-US"/>
          </a:p>
        </p:txBody>
      </p:sp>
    </p:spTree>
    <p:extLst>
      <p:ext uri="{BB962C8B-B14F-4D97-AF65-F5344CB8AC3E}">
        <p14:creationId xmlns:p14="http://schemas.microsoft.com/office/powerpoint/2010/main" val="382977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5000" t="-26000" r="-6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484614"/>
            <a:ext cx="9144000" cy="3516198"/>
          </a:xfrm>
        </p:spPr>
        <p:txBody>
          <a:bodyPr anchor="ctr">
            <a:noAutofit/>
          </a:bodyPr>
          <a:lstStyle/>
          <a:p>
            <a:r>
              <a:rPr lang="zh-CN" altLang="en-US" sz="11500" b="1" dirty="0">
                <a:solidFill>
                  <a:srgbClr val="FF0000"/>
                </a:solidFill>
                <a:latin typeface="STKaiti" panose="02010600040101010101" pitchFamily="2" charset="-122"/>
                <a:ea typeface="STKaiti" panose="02010600040101010101" pitchFamily="2" charset="-122"/>
              </a:rPr>
              <a:t>红与新年</a:t>
            </a:r>
            <a:br>
              <a:rPr lang="en-US" altLang="zh-CN" sz="8800" dirty="0"/>
            </a:br>
            <a:br>
              <a:rPr lang="en-US" altLang="zh-CN" sz="1200" dirty="0"/>
            </a:br>
            <a:r>
              <a:rPr lang="en-US" altLang="zh-CN" sz="8800" dirty="0">
                <a:solidFill>
                  <a:srgbClr val="C00000"/>
                </a:solidFill>
                <a:latin typeface="Arial Rounded MT Bold" panose="020F0704030504030204" pitchFamily="34" charset="0"/>
              </a:rPr>
              <a:t>Red &amp; New Year</a:t>
            </a:r>
            <a:endParaRPr lang="en-US" sz="8800" dirty="0">
              <a:solidFill>
                <a:srgbClr val="C00000"/>
              </a:solidFill>
              <a:latin typeface="Arial Rounded MT Bold" panose="020F0704030504030204" pitchFamily="34" charset="0"/>
            </a:endParaRPr>
          </a:p>
        </p:txBody>
      </p:sp>
      <p:sp>
        <p:nvSpPr>
          <p:cNvPr id="4" name="Date Placeholder 3"/>
          <p:cNvSpPr>
            <a:spLocks noGrp="1"/>
          </p:cNvSpPr>
          <p:nvPr>
            <p:ph type="dt" sz="half" idx="10"/>
          </p:nvPr>
        </p:nvSpPr>
        <p:spPr/>
        <p:txBody>
          <a:bodyPr/>
          <a:lstStyle/>
          <a:p>
            <a:r>
              <a:rPr lang="en-US"/>
              <a:t>2019 2 10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165DC6D1-D0A6-4B07-817A-1DA27B31E355}" type="slidenum">
              <a:rPr lang="en-US" smtClean="0"/>
              <a:t>2</a:t>
            </a:fld>
            <a:endParaRPr lang="en-US"/>
          </a:p>
        </p:txBody>
      </p:sp>
    </p:spTree>
    <p:extLst>
      <p:ext uri="{BB962C8B-B14F-4D97-AF65-F5344CB8AC3E}">
        <p14:creationId xmlns:p14="http://schemas.microsoft.com/office/powerpoint/2010/main" val="171959047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6000"/>
            <a:lum/>
          </a:blip>
          <a:srcRect/>
          <a:stretch>
            <a:fillRect l="-9000" t="-32000" r="-9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zh-CN" altLang="en-US" sz="6600" b="1" dirty="0">
                <a:solidFill>
                  <a:srgbClr val="FF0000"/>
                </a:solidFill>
                <a:effectLst>
                  <a:outerShdw blurRad="38100" dist="38100" dir="2700000" algn="tl">
                    <a:srgbClr val="000000">
                      <a:alpha val="43137"/>
                    </a:srgbClr>
                  </a:outerShdw>
                </a:effectLst>
                <a:latin typeface="STKaiti" panose="02010600040101010101" pitchFamily="2" charset="-122"/>
                <a:ea typeface="STKaiti" panose="02010600040101010101" pitchFamily="2" charset="-122"/>
              </a:rPr>
              <a:t>红色 </a:t>
            </a:r>
            <a:r>
              <a:rPr lang="en-US" altLang="zh-CN" sz="6600" b="1" dirty="0">
                <a:effectLst>
                  <a:outerShdw blurRad="38100" dist="38100" dir="2700000" algn="tl">
                    <a:srgbClr val="000000">
                      <a:alpha val="43137"/>
                    </a:srgbClr>
                  </a:outerShdw>
                </a:effectLst>
                <a:latin typeface="STKaiti" panose="02010600040101010101" pitchFamily="2" charset="-122"/>
                <a:ea typeface="STKaiti" panose="02010600040101010101" pitchFamily="2" charset="-122"/>
              </a:rPr>
              <a:t>=</a:t>
            </a:r>
            <a:r>
              <a:rPr lang="en-US" altLang="zh-CN" sz="6600" b="1" dirty="0">
                <a:solidFill>
                  <a:srgbClr val="FF0000"/>
                </a:solidFill>
                <a:effectLst>
                  <a:outerShdw blurRad="38100" dist="38100" dir="2700000" algn="tl">
                    <a:srgbClr val="000000">
                      <a:alpha val="43137"/>
                    </a:srgbClr>
                  </a:outerShdw>
                </a:effectLst>
                <a:latin typeface="STKaiti" panose="02010600040101010101" pitchFamily="2" charset="-122"/>
                <a:ea typeface="STKaiti" panose="02010600040101010101" pitchFamily="2" charset="-122"/>
              </a:rPr>
              <a:t> </a:t>
            </a:r>
            <a:r>
              <a:rPr lang="zh-CN" altLang="en-US" sz="6600" b="1" dirty="0">
                <a:solidFill>
                  <a:srgbClr val="FF0000"/>
                </a:solidFill>
                <a:effectLst>
                  <a:outerShdw blurRad="38100" dist="38100" dir="2700000" algn="tl">
                    <a:srgbClr val="000000">
                      <a:alpha val="43137"/>
                    </a:srgbClr>
                  </a:outerShdw>
                </a:effectLst>
                <a:latin typeface="STKaiti" panose="02010600040101010101" pitchFamily="2" charset="-122"/>
                <a:ea typeface="STKaiti" panose="02010600040101010101" pitchFamily="2" charset="-122"/>
              </a:rPr>
              <a:t>生命？</a:t>
            </a:r>
            <a:r>
              <a:rPr lang="en-US" altLang="zh-CN" sz="5400" b="1" dirty="0"/>
              <a:t>	</a:t>
            </a:r>
            <a:r>
              <a:rPr lang="en-US" altLang="zh-CN" sz="6000" b="1" dirty="0">
                <a:solidFill>
                  <a:srgbClr val="C00000"/>
                </a:solidFill>
                <a:latin typeface="Arial Rounded MT Bold" panose="020F0704030504030204" pitchFamily="34" charset="0"/>
              </a:rPr>
              <a:t>Red </a:t>
            </a:r>
            <a:r>
              <a:rPr lang="en-US" altLang="zh-CN" sz="6000" b="1" dirty="0">
                <a:effectLst>
                  <a:outerShdw blurRad="38100" dist="38100" dir="2700000" algn="tl">
                    <a:srgbClr val="000000">
                      <a:alpha val="43137"/>
                    </a:srgbClr>
                  </a:outerShdw>
                </a:effectLst>
                <a:latin typeface="Arial Rounded MT Bold" panose="020F0704030504030204" pitchFamily="34" charset="0"/>
              </a:rPr>
              <a:t>=</a:t>
            </a:r>
            <a:r>
              <a:rPr lang="en-US" altLang="zh-CN" sz="6000" b="1" dirty="0">
                <a:solidFill>
                  <a:srgbClr val="C00000"/>
                </a:solidFill>
                <a:latin typeface="Arial Rounded MT Bold" panose="020F0704030504030204" pitchFamily="34" charset="0"/>
              </a:rPr>
              <a:t> Life?</a:t>
            </a:r>
            <a:endParaRPr lang="en-US" sz="6000" b="1" dirty="0">
              <a:solidFill>
                <a:srgbClr val="C00000"/>
              </a:solidFill>
              <a:latin typeface="Arial Rounded MT Bold" panose="020F0704030504030204" pitchFamily="34" charset="0"/>
            </a:endParaRPr>
          </a:p>
        </p:txBody>
      </p:sp>
      <p:sp>
        <p:nvSpPr>
          <p:cNvPr id="3" name="Content Placeholder 2"/>
          <p:cNvSpPr>
            <a:spLocks noGrp="1"/>
          </p:cNvSpPr>
          <p:nvPr>
            <p:ph idx="1"/>
          </p:nvPr>
        </p:nvSpPr>
        <p:spPr>
          <a:xfrm>
            <a:off x="0" y="1970049"/>
            <a:ext cx="12192000" cy="4887950"/>
          </a:xfrm>
        </p:spPr>
        <p:txBody>
          <a:bodyPr>
            <a:normAutofit fontScale="92500"/>
          </a:bodyPr>
          <a:lstStyle/>
          <a:p>
            <a:pPr marL="0" indent="0">
              <a:lnSpc>
                <a:spcPct val="100000"/>
              </a:lnSpc>
              <a:buNone/>
            </a:pPr>
            <a:r>
              <a:rPr lang="zh-CN" altLang="en-US" sz="4400" b="1" dirty="0">
                <a:solidFill>
                  <a:srgbClr val="0070C0"/>
                </a:solidFill>
              </a:rPr>
              <a:t>因为活物的生命是在血中。我把这血赐给你们，可以在坛上为你们的生命赎罪，因血里有生命，所以能赎罪。</a:t>
            </a:r>
          </a:p>
          <a:p>
            <a:pPr marL="0" indent="0">
              <a:buNone/>
            </a:pPr>
            <a:endParaRPr lang="en-US" altLang="zh-CN" sz="800" dirty="0"/>
          </a:p>
          <a:p>
            <a:pPr marL="0" indent="0">
              <a:buNone/>
            </a:pPr>
            <a:r>
              <a:rPr lang="en-US" altLang="zh-CN" sz="4400" dirty="0"/>
              <a:t>For the life of a creature is in the blood, and I have given it to you to make atonement for yourselves on the altar; it is the blood that makes atonement for one's life.</a:t>
            </a:r>
            <a:endParaRPr lang="en-US" altLang="zh-CN" sz="3200" dirty="0"/>
          </a:p>
          <a:p>
            <a:pPr marL="0" indent="0">
              <a:buNone/>
            </a:pPr>
            <a:r>
              <a:rPr lang="en-US" altLang="zh-CN" sz="800" dirty="0"/>
              <a:t> </a:t>
            </a:r>
          </a:p>
          <a:p>
            <a:pPr marL="0" indent="0" algn="r">
              <a:buNone/>
            </a:pPr>
            <a:r>
              <a:rPr lang="zh-CN" altLang="en-US" sz="2200" dirty="0"/>
              <a:t>利未纪</a:t>
            </a:r>
            <a:r>
              <a:rPr lang="zh-CN" altLang="en-US" dirty="0"/>
              <a:t> </a:t>
            </a:r>
            <a:r>
              <a:rPr lang="en-US" altLang="zh-CN" dirty="0"/>
              <a:t>Leviticus 17:11 NIV</a:t>
            </a:r>
            <a:endParaRPr lang="en-US" dirty="0"/>
          </a:p>
        </p:txBody>
      </p:sp>
      <p:sp>
        <p:nvSpPr>
          <p:cNvPr id="4" name="Date Placeholder 3"/>
          <p:cNvSpPr>
            <a:spLocks noGrp="1"/>
          </p:cNvSpPr>
          <p:nvPr>
            <p:ph type="dt" sz="half" idx="10"/>
          </p:nvPr>
        </p:nvSpPr>
        <p:spPr/>
        <p:txBody>
          <a:bodyPr/>
          <a:lstStyle/>
          <a:p>
            <a:r>
              <a:rPr lang="en-US"/>
              <a:t>2019 2 10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165DC6D1-D0A6-4B07-817A-1DA27B31E355}" type="slidenum">
              <a:rPr lang="en-US" smtClean="0"/>
              <a:t>3</a:t>
            </a:fld>
            <a:endParaRPr lang="en-US"/>
          </a:p>
        </p:txBody>
      </p:sp>
    </p:spTree>
    <p:custDataLst>
      <p:tags r:id="rId1"/>
    </p:custDataLst>
    <p:extLst>
      <p:ext uri="{BB962C8B-B14F-4D97-AF65-F5344CB8AC3E}">
        <p14:creationId xmlns:p14="http://schemas.microsoft.com/office/powerpoint/2010/main" val="276913439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0"/>
                                        <p:tgtEl>
                                          <p:spTgt spid="3">
                                            <p:txEl>
                                              <p:pRg st="2" end="2"/>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000"/>
            <a:lum/>
          </a:blip>
          <a:srcRect/>
          <a:stretch>
            <a:fillRect l="-9000" t="-32000" r="-9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zh-CN" altLang="en-US" sz="6600" b="1" dirty="0">
                <a:solidFill>
                  <a:srgbClr val="FF0000"/>
                </a:solidFill>
                <a:effectLst>
                  <a:outerShdw blurRad="38100" dist="38100" dir="2700000" algn="tl">
                    <a:srgbClr val="000000">
                      <a:alpha val="43137"/>
                    </a:srgbClr>
                  </a:outerShdw>
                </a:effectLst>
                <a:latin typeface="STKaiti" panose="02010600040101010101" pitchFamily="2" charset="-122"/>
                <a:ea typeface="STKaiti" panose="02010600040101010101" pitchFamily="2" charset="-122"/>
              </a:rPr>
              <a:t>红色 </a:t>
            </a:r>
            <a:r>
              <a:rPr lang="en-US" altLang="zh-CN" sz="6600" b="1" dirty="0">
                <a:effectLst>
                  <a:outerShdw blurRad="38100" dist="38100" dir="2700000" algn="tl">
                    <a:srgbClr val="000000">
                      <a:alpha val="43137"/>
                    </a:srgbClr>
                  </a:outerShdw>
                </a:effectLst>
                <a:latin typeface="STKaiti" panose="02010600040101010101" pitchFamily="2" charset="-122"/>
                <a:ea typeface="STKaiti" panose="02010600040101010101" pitchFamily="2" charset="-122"/>
              </a:rPr>
              <a:t>=</a:t>
            </a:r>
            <a:r>
              <a:rPr lang="en-US" altLang="zh-CN" sz="6600" b="1" dirty="0">
                <a:solidFill>
                  <a:srgbClr val="FF0000"/>
                </a:solidFill>
                <a:effectLst>
                  <a:outerShdw blurRad="38100" dist="38100" dir="2700000" algn="tl">
                    <a:srgbClr val="000000">
                      <a:alpha val="43137"/>
                    </a:srgbClr>
                  </a:outerShdw>
                </a:effectLst>
                <a:latin typeface="STKaiti" panose="02010600040101010101" pitchFamily="2" charset="-122"/>
                <a:ea typeface="STKaiti" panose="02010600040101010101" pitchFamily="2" charset="-122"/>
              </a:rPr>
              <a:t> </a:t>
            </a:r>
            <a:r>
              <a:rPr lang="zh-CN" altLang="en-US" sz="6600" b="1" dirty="0">
                <a:solidFill>
                  <a:srgbClr val="FF0000"/>
                </a:solidFill>
                <a:effectLst>
                  <a:outerShdw blurRad="38100" dist="38100" dir="2700000" algn="tl">
                    <a:srgbClr val="000000">
                      <a:alpha val="43137"/>
                    </a:srgbClr>
                  </a:outerShdw>
                </a:effectLst>
                <a:latin typeface="STKaiti" panose="02010600040101010101" pitchFamily="2" charset="-122"/>
                <a:ea typeface="STKaiti" panose="02010600040101010101" pitchFamily="2" charset="-122"/>
              </a:rPr>
              <a:t>生命？</a:t>
            </a:r>
            <a:r>
              <a:rPr lang="en-US" altLang="zh-CN" sz="5400" b="1" dirty="0"/>
              <a:t>	</a:t>
            </a:r>
            <a:r>
              <a:rPr lang="en-US" altLang="zh-CN" sz="6000" b="1" dirty="0">
                <a:solidFill>
                  <a:srgbClr val="C00000"/>
                </a:solidFill>
                <a:latin typeface="Arial Rounded MT Bold" panose="020F0704030504030204" pitchFamily="34" charset="0"/>
              </a:rPr>
              <a:t>Red </a:t>
            </a:r>
            <a:r>
              <a:rPr lang="en-US" altLang="zh-CN" sz="6000" b="1" dirty="0">
                <a:effectLst>
                  <a:outerShdw blurRad="38100" dist="38100" dir="2700000" algn="tl">
                    <a:srgbClr val="000000">
                      <a:alpha val="43137"/>
                    </a:srgbClr>
                  </a:outerShdw>
                </a:effectLst>
                <a:latin typeface="Arial Rounded MT Bold" panose="020F0704030504030204" pitchFamily="34" charset="0"/>
              </a:rPr>
              <a:t>=</a:t>
            </a:r>
            <a:r>
              <a:rPr lang="en-US" altLang="zh-CN" sz="6000" b="1" dirty="0">
                <a:solidFill>
                  <a:srgbClr val="C00000"/>
                </a:solidFill>
                <a:latin typeface="Arial Rounded MT Bold" panose="020F0704030504030204" pitchFamily="34" charset="0"/>
              </a:rPr>
              <a:t> Life?</a:t>
            </a:r>
            <a:endParaRPr lang="en-US" sz="6000" b="1" dirty="0">
              <a:solidFill>
                <a:srgbClr val="C00000"/>
              </a:solidFill>
              <a:latin typeface="Arial Rounded MT Bold" panose="020F0704030504030204" pitchFamily="34" charset="0"/>
            </a:endParaRPr>
          </a:p>
        </p:txBody>
      </p:sp>
      <p:sp>
        <p:nvSpPr>
          <p:cNvPr id="3" name="Content Placeholder 2"/>
          <p:cNvSpPr>
            <a:spLocks noGrp="1"/>
          </p:cNvSpPr>
          <p:nvPr>
            <p:ph idx="1"/>
          </p:nvPr>
        </p:nvSpPr>
        <p:spPr>
          <a:xfrm>
            <a:off x="0" y="1970049"/>
            <a:ext cx="12192000" cy="4887950"/>
          </a:xfrm>
        </p:spPr>
        <p:txBody>
          <a:bodyPr>
            <a:normAutofit fontScale="92500"/>
          </a:bodyPr>
          <a:lstStyle/>
          <a:p>
            <a:pPr marL="0" indent="0">
              <a:lnSpc>
                <a:spcPct val="100000"/>
              </a:lnSpc>
              <a:buNone/>
            </a:pPr>
            <a:r>
              <a:rPr lang="zh-CN" altLang="en-US" sz="4400" b="1" u="sng" dirty="0">
                <a:solidFill>
                  <a:srgbClr val="00B0F0"/>
                </a:solidFill>
              </a:rPr>
              <a:t>因为活物的生命是在血中</a:t>
            </a:r>
            <a:r>
              <a:rPr lang="zh-CN" altLang="en-US" sz="4400" b="1" dirty="0">
                <a:solidFill>
                  <a:srgbClr val="00B0F0"/>
                </a:solidFill>
              </a:rPr>
              <a:t>。</a:t>
            </a:r>
            <a:r>
              <a:rPr lang="zh-CN" altLang="en-US" sz="4400" b="1" dirty="0">
                <a:solidFill>
                  <a:srgbClr val="0070C0"/>
                </a:solidFill>
              </a:rPr>
              <a:t>我把这血赐给你们，可以在坛上为你们的生命赎罪，因血里有生命，所以能赎罪。</a:t>
            </a:r>
          </a:p>
          <a:p>
            <a:pPr marL="0" indent="0">
              <a:buNone/>
            </a:pPr>
            <a:endParaRPr lang="en-US" altLang="zh-CN" sz="800" dirty="0"/>
          </a:p>
          <a:p>
            <a:pPr marL="0" indent="0">
              <a:buNone/>
            </a:pPr>
            <a:r>
              <a:rPr lang="en-US" altLang="zh-CN" sz="4400" b="1" u="sng" dirty="0">
                <a:solidFill>
                  <a:srgbClr val="00B0F0"/>
                </a:solidFill>
              </a:rPr>
              <a:t>For the life of a creature is in the blood, </a:t>
            </a:r>
            <a:r>
              <a:rPr lang="en-US" altLang="zh-CN" sz="4400" dirty="0"/>
              <a:t>and I have given it to you to make atonement for yourselves on the altar; it is the blood that makes atonement for one's life.</a:t>
            </a:r>
            <a:endParaRPr lang="en-US" altLang="zh-CN" sz="3200" dirty="0"/>
          </a:p>
          <a:p>
            <a:pPr marL="0" indent="0">
              <a:buNone/>
            </a:pPr>
            <a:r>
              <a:rPr lang="en-US" altLang="zh-CN" sz="800" dirty="0"/>
              <a:t> </a:t>
            </a:r>
          </a:p>
          <a:p>
            <a:pPr marL="0" indent="0" algn="r">
              <a:buNone/>
            </a:pPr>
            <a:r>
              <a:rPr lang="zh-CN" altLang="en-US" sz="2200" dirty="0"/>
              <a:t>利未纪</a:t>
            </a:r>
            <a:r>
              <a:rPr lang="zh-CN" altLang="en-US" dirty="0"/>
              <a:t> </a:t>
            </a:r>
            <a:r>
              <a:rPr lang="en-US" altLang="zh-CN" dirty="0"/>
              <a:t>Leviticus 17:11 NIV</a:t>
            </a:r>
            <a:endParaRPr lang="en-US" dirty="0"/>
          </a:p>
        </p:txBody>
      </p:sp>
      <p:sp>
        <p:nvSpPr>
          <p:cNvPr id="4" name="Date Placeholder 3"/>
          <p:cNvSpPr>
            <a:spLocks noGrp="1"/>
          </p:cNvSpPr>
          <p:nvPr>
            <p:ph type="dt" sz="half" idx="10"/>
          </p:nvPr>
        </p:nvSpPr>
        <p:spPr/>
        <p:txBody>
          <a:bodyPr/>
          <a:lstStyle/>
          <a:p>
            <a:r>
              <a:rPr lang="en-US"/>
              <a:t>2019 2 10</a:t>
            </a:r>
          </a:p>
        </p:txBody>
      </p:sp>
      <p:sp>
        <p:nvSpPr>
          <p:cNvPr id="5" name="Footer Placeholder 4"/>
          <p:cNvSpPr>
            <a:spLocks noGrp="1"/>
          </p:cNvSpPr>
          <p:nvPr>
            <p:ph type="ftr" sz="quarter" idx="11"/>
          </p:nvPr>
        </p:nvSpPr>
        <p:spPr/>
        <p:txBody>
          <a:bodyPr/>
          <a:lstStyle/>
          <a:p>
            <a:r>
              <a:rPr lang="en-US" dirty="0"/>
              <a:t>CCCC</a:t>
            </a:r>
          </a:p>
        </p:txBody>
      </p:sp>
      <p:sp>
        <p:nvSpPr>
          <p:cNvPr id="6" name="Slide Number Placeholder 5"/>
          <p:cNvSpPr>
            <a:spLocks noGrp="1"/>
          </p:cNvSpPr>
          <p:nvPr>
            <p:ph type="sldNum" sz="quarter" idx="12"/>
          </p:nvPr>
        </p:nvSpPr>
        <p:spPr/>
        <p:txBody>
          <a:bodyPr/>
          <a:lstStyle/>
          <a:p>
            <a:fld id="{165DC6D1-D0A6-4B07-817A-1DA27B31E355}" type="slidenum">
              <a:rPr lang="en-US" smtClean="0"/>
              <a:t>4</a:t>
            </a:fld>
            <a:endParaRPr lang="en-US"/>
          </a:p>
        </p:txBody>
      </p:sp>
    </p:spTree>
    <p:extLst>
      <p:ext uri="{BB962C8B-B14F-4D97-AF65-F5344CB8AC3E}">
        <p14:creationId xmlns:p14="http://schemas.microsoft.com/office/powerpoint/2010/main" val="1566735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pattFill prst="pct5">
          <a:fgClr>
            <a:srgbClr val="FF0000"/>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a:bodyPr>
          <a:lstStyle/>
          <a:p>
            <a:pPr marL="0" indent="0">
              <a:lnSpc>
                <a:spcPct val="100000"/>
              </a:lnSpc>
              <a:buNone/>
            </a:pPr>
            <a:r>
              <a:rPr lang="zh-CN" altLang="en-US" sz="4000" b="1" dirty="0"/>
              <a:t>耶稣说，我实实在在地告诉你们，你们若不吃人子的肉，不喝人子的血，就没有生命在你们里面。</a:t>
            </a:r>
            <a:r>
              <a:rPr lang="en-US" altLang="zh-CN" sz="4000" b="1" dirty="0"/>
              <a:t> </a:t>
            </a:r>
            <a:r>
              <a:rPr lang="zh-CN" altLang="en-US" sz="4000" b="1" dirty="0"/>
              <a:t>吃我肉，喝我血的人就有永生。在末日我要叫他复活。我的肉真是可吃的，我的血真是可喝的。吃我肉喝我血的人，常在我里面，我也常在他里面。</a:t>
            </a:r>
          </a:p>
          <a:p>
            <a:pPr marL="0" indent="0">
              <a:buNone/>
            </a:pPr>
            <a:endParaRPr lang="en-US" sz="800" dirty="0"/>
          </a:p>
          <a:p>
            <a:pPr marL="0" indent="0">
              <a:buNone/>
            </a:pPr>
            <a:r>
              <a:rPr lang="en-US" sz="4000" dirty="0">
                <a:solidFill>
                  <a:srgbClr val="00B0F0"/>
                </a:solidFill>
              </a:rPr>
              <a:t>Jesus said to them, "Very truly I tell you, unless you eat the flesh of the Son of Man and drink his blood, you have no life in you. Whoever eats my flesh and drinks my blood has eternal life, and I will raise them up at the last day. For my flesh is real food and my blood is real drink. Whoever eats my flesh and drinks my blood remains in me, and I in them.</a:t>
            </a:r>
          </a:p>
          <a:p>
            <a:pPr marL="0" indent="0" algn="r">
              <a:buNone/>
            </a:pPr>
            <a:r>
              <a:rPr lang="zh-CN" altLang="en-US" sz="2200" dirty="0"/>
              <a:t>約 翰 福 音</a:t>
            </a:r>
            <a:r>
              <a:rPr lang="en-US" sz="2200" dirty="0"/>
              <a:t> </a:t>
            </a:r>
            <a:r>
              <a:rPr lang="en-US" dirty="0"/>
              <a:t>John 6:53-56 NIV</a:t>
            </a:r>
          </a:p>
        </p:txBody>
      </p:sp>
      <p:sp>
        <p:nvSpPr>
          <p:cNvPr id="4" name="Date Placeholder 3"/>
          <p:cNvSpPr>
            <a:spLocks noGrp="1"/>
          </p:cNvSpPr>
          <p:nvPr>
            <p:ph type="dt" sz="half" idx="10"/>
          </p:nvPr>
        </p:nvSpPr>
        <p:spPr/>
        <p:txBody>
          <a:bodyPr/>
          <a:lstStyle/>
          <a:p>
            <a:r>
              <a:rPr lang="en-US"/>
              <a:t>2019 2 10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165DC6D1-D0A6-4B07-817A-1DA27B31E355}" type="slidenum">
              <a:rPr lang="en-US" smtClean="0"/>
              <a:t>5</a:t>
            </a:fld>
            <a:endParaRPr lang="en-US" dirty="0"/>
          </a:p>
        </p:txBody>
      </p:sp>
    </p:spTree>
    <p:extLst>
      <p:ext uri="{BB962C8B-B14F-4D97-AF65-F5344CB8AC3E}">
        <p14:creationId xmlns:p14="http://schemas.microsoft.com/office/powerpoint/2010/main" val="1333119286"/>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bg>
      <p:bgPr>
        <a:pattFill prst="pct5">
          <a:fgClr>
            <a:srgbClr val="FF0000"/>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a:bodyPr>
          <a:lstStyle/>
          <a:p>
            <a:pPr marL="0" indent="0">
              <a:lnSpc>
                <a:spcPct val="100000"/>
              </a:lnSpc>
              <a:buNone/>
            </a:pPr>
            <a:r>
              <a:rPr lang="zh-CN" altLang="en-US" sz="4000" b="1" dirty="0"/>
              <a:t>耶稣说，我实实在在地告诉你们，你们若不吃人子的肉，不喝人子的血，就没有生命在你们里面。</a:t>
            </a:r>
            <a:r>
              <a:rPr lang="en-US" altLang="zh-CN" sz="4000" b="1" dirty="0"/>
              <a:t> </a:t>
            </a:r>
            <a:r>
              <a:rPr lang="zh-CN" altLang="en-US" sz="4000" b="1" u="sng" dirty="0">
                <a:solidFill>
                  <a:srgbClr val="FF0000"/>
                </a:solidFill>
              </a:rPr>
              <a:t>吃我肉，喝我血的人就有永生</a:t>
            </a:r>
            <a:r>
              <a:rPr lang="zh-CN" altLang="en-US" sz="4000" b="1" dirty="0"/>
              <a:t>。在末日我要叫他复活。我的肉真是可吃的，我的血真是可喝的。吃我肉喝我血的人，常在我里面，我也常在他里面。</a:t>
            </a:r>
          </a:p>
          <a:p>
            <a:pPr marL="0" indent="0">
              <a:buNone/>
            </a:pPr>
            <a:endParaRPr lang="en-US" sz="800" dirty="0"/>
          </a:p>
          <a:p>
            <a:pPr marL="0" indent="0">
              <a:buNone/>
            </a:pPr>
            <a:r>
              <a:rPr lang="en-US" sz="4000" dirty="0">
                <a:solidFill>
                  <a:srgbClr val="00B0F0"/>
                </a:solidFill>
              </a:rPr>
              <a:t>Jesus said to them, "Very truly I tell you, unless you eat the flesh of the Son of Man and drink his blood, you have no life in you. </a:t>
            </a:r>
            <a:r>
              <a:rPr lang="en-US" sz="4000" u="sng" dirty="0">
                <a:solidFill>
                  <a:srgbClr val="C00000"/>
                </a:solidFill>
              </a:rPr>
              <a:t>Whoever eats my flesh and drinks my blood has eternal life</a:t>
            </a:r>
            <a:r>
              <a:rPr lang="en-US" sz="4000" dirty="0">
                <a:solidFill>
                  <a:srgbClr val="00B0F0"/>
                </a:solidFill>
              </a:rPr>
              <a:t>, and I will raise them up at the last day. For my flesh is real food and my blood is real drink. Whoever eats my flesh and drinks my blood remains in me, and I in them.</a:t>
            </a:r>
          </a:p>
          <a:p>
            <a:pPr marL="0" indent="0" algn="r">
              <a:buNone/>
            </a:pPr>
            <a:r>
              <a:rPr lang="zh-CN" altLang="en-US" sz="2200" dirty="0"/>
              <a:t>約 翰 福 音</a:t>
            </a:r>
            <a:r>
              <a:rPr lang="en-US" sz="2200" dirty="0"/>
              <a:t> </a:t>
            </a:r>
            <a:r>
              <a:rPr lang="en-US" dirty="0"/>
              <a:t>John 6:53-56 NIV</a:t>
            </a:r>
          </a:p>
        </p:txBody>
      </p:sp>
      <p:sp>
        <p:nvSpPr>
          <p:cNvPr id="4" name="Date Placeholder 3"/>
          <p:cNvSpPr>
            <a:spLocks noGrp="1"/>
          </p:cNvSpPr>
          <p:nvPr>
            <p:ph type="dt" sz="half" idx="10"/>
          </p:nvPr>
        </p:nvSpPr>
        <p:spPr/>
        <p:txBody>
          <a:bodyPr/>
          <a:lstStyle/>
          <a:p>
            <a:r>
              <a:rPr lang="en-US"/>
              <a:t>2019 2 10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165DC6D1-D0A6-4B07-817A-1DA27B31E355}" type="slidenum">
              <a:rPr lang="en-US" smtClean="0"/>
              <a:t>6</a:t>
            </a:fld>
            <a:endParaRPr lang="en-US" dirty="0"/>
          </a:p>
        </p:txBody>
      </p:sp>
    </p:spTree>
    <p:extLst>
      <p:ext uri="{BB962C8B-B14F-4D97-AF65-F5344CB8AC3E}">
        <p14:creationId xmlns:p14="http://schemas.microsoft.com/office/powerpoint/2010/main" val="278721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pattFill prst="pct5">
          <a:fgClr>
            <a:srgbClr val="FF0000"/>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98585" y="218476"/>
            <a:ext cx="10515600" cy="1325563"/>
          </a:xfrm>
        </p:spPr>
        <p:txBody>
          <a:bodyPr>
            <a:normAutofit/>
          </a:bodyPr>
          <a:lstStyle/>
          <a:p>
            <a:pPr algn="ctr"/>
            <a:r>
              <a:rPr lang="zh-CN" altLang="en-US" sz="8800" b="1" dirty="0">
                <a:solidFill>
                  <a:srgbClr val="C00000"/>
                </a:solidFill>
                <a:latin typeface="STKaiti" panose="02010600040101010101" pitchFamily="2" charset="-122"/>
                <a:ea typeface="STKaiti" panose="02010600040101010101" pitchFamily="2" charset="-122"/>
              </a:rPr>
              <a:t>摘要</a:t>
            </a:r>
            <a:r>
              <a:rPr lang="en-US" altLang="zh-CN" sz="8000" b="1" dirty="0"/>
              <a:t>	</a:t>
            </a:r>
            <a:r>
              <a:rPr lang="en-US" altLang="zh-CN" sz="8000" b="1" dirty="0">
                <a:solidFill>
                  <a:srgbClr val="FF0000"/>
                </a:solidFill>
                <a:latin typeface="Arial Rounded MT Bold" panose="020F0704030504030204" pitchFamily="34" charset="0"/>
              </a:rPr>
              <a:t>Summary</a:t>
            </a:r>
            <a:endParaRPr lang="en-US" sz="8000" b="1" dirty="0">
              <a:solidFill>
                <a:srgbClr val="FF0000"/>
              </a:solidFill>
              <a:latin typeface="Arial Rounded MT Bold" panose="020F0704030504030204" pitchFamily="34" charset="0"/>
            </a:endParaRPr>
          </a:p>
        </p:txBody>
      </p:sp>
      <p:sp>
        <p:nvSpPr>
          <p:cNvPr id="3" name="Content Placeholder 2"/>
          <p:cNvSpPr>
            <a:spLocks noGrp="1"/>
          </p:cNvSpPr>
          <p:nvPr>
            <p:ph idx="1"/>
          </p:nvPr>
        </p:nvSpPr>
        <p:spPr>
          <a:xfrm>
            <a:off x="0" y="1825624"/>
            <a:ext cx="12192000" cy="5032375"/>
          </a:xfrm>
        </p:spPr>
        <p:txBody>
          <a:bodyPr>
            <a:normAutofit/>
          </a:bodyPr>
          <a:lstStyle/>
          <a:p>
            <a:pPr>
              <a:buFont typeface="Wingdings" panose="05000000000000000000" pitchFamily="2" charset="2"/>
              <a:buChar char="q"/>
            </a:pPr>
            <a:r>
              <a:rPr lang="en-US" sz="4000" dirty="0">
                <a:solidFill>
                  <a:srgbClr val="FF0000"/>
                </a:solidFill>
              </a:rPr>
              <a:t> </a:t>
            </a:r>
            <a:r>
              <a:rPr lang="zh-CN" altLang="en-US" sz="4000" b="1" dirty="0"/>
              <a:t>红色代表生命</a:t>
            </a:r>
            <a:r>
              <a:rPr lang="en-US" altLang="zh-CN" sz="4000" b="1" dirty="0"/>
              <a:t>, </a:t>
            </a:r>
            <a:r>
              <a:rPr lang="zh-CN" altLang="en-US" sz="4000" b="1" dirty="0"/>
              <a:t>成长证明生命</a:t>
            </a:r>
            <a:r>
              <a:rPr lang="zh-CN" altLang="en-US" sz="4000" dirty="0"/>
              <a:t>。 </a:t>
            </a:r>
            <a:endParaRPr lang="en-US" altLang="zh-CN" sz="4000" dirty="0"/>
          </a:p>
          <a:p>
            <a:pPr marL="0" indent="0">
              <a:buNone/>
            </a:pPr>
            <a:r>
              <a:rPr lang="en-US" sz="4000" dirty="0"/>
              <a:t>     </a:t>
            </a:r>
            <a:r>
              <a:rPr lang="en-US" sz="4400" b="1" dirty="0">
                <a:solidFill>
                  <a:srgbClr val="0070C0"/>
                </a:solidFill>
              </a:rPr>
              <a:t>Red Represent Life, Growth Prove Life.</a:t>
            </a:r>
          </a:p>
          <a:p>
            <a:pPr>
              <a:buFont typeface="Wingdings" panose="05000000000000000000" pitchFamily="2" charset="2"/>
              <a:buChar char="q"/>
            </a:pPr>
            <a:endParaRPr lang="en-US" sz="800" dirty="0"/>
          </a:p>
          <a:p>
            <a:pPr>
              <a:buFont typeface="Wingdings" panose="05000000000000000000" pitchFamily="2" charset="2"/>
              <a:buChar char="q"/>
            </a:pPr>
            <a:r>
              <a:rPr lang="zh-CN" altLang="en-US" sz="4000" dirty="0">
                <a:solidFill>
                  <a:srgbClr val="FF0000"/>
                </a:solidFill>
              </a:rPr>
              <a:t> </a:t>
            </a:r>
            <a:r>
              <a:rPr lang="zh-CN" altLang="en-US" sz="4000" b="1" dirty="0"/>
              <a:t>希望永远在前方</a:t>
            </a:r>
            <a:r>
              <a:rPr lang="en-US" altLang="zh-CN" sz="4000" b="1" dirty="0"/>
              <a:t>, </a:t>
            </a:r>
            <a:r>
              <a:rPr lang="zh-CN" altLang="en-US" sz="4000" b="1" dirty="0"/>
              <a:t>因此要一直向前看。</a:t>
            </a:r>
            <a:endParaRPr lang="en-US" altLang="zh-CN" sz="4000" b="1" dirty="0"/>
          </a:p>
          <a:p>
            <a:pPr marL="0" indent="0">
              <a:buNone/>
            </a:pPr>
            <a:r>
              <a:rPr lang="en-US" sz="4000" dirty="0"/>
              <a:t>     </a:t>
            </a:r>
            <a:r>
              <a:rPr lang="en-US" sz="4300" b="1" dirty="0">
                <a:solidFill>
                  <a:srgbClr val="0070C0"/>
                </a:solidFill>
              </a:rPr>
              <a:t>Hope Always Lies Ahead, Therefore Look Forward.</a:t>
            </a:r>
          </a:p>
          <a:p>
            <a:pPr>
              <a:buFont typeface="Wingdings" panose="05000000000000000000" pitchFamily="2" charset="2"/>
              <a:buChar char="q"/>
            </a:pPr>
            <a:endParaRPr lang="en-US" sz="800" dirty="0"/>
          </a:p>
          <a:p>
            <a:pPr>
              <a:buFont typeface="Wingdings" panose="05000000000000000000" pitchFamily="2" charset="2"/>
              <a:buChar char="q"/>
            </a:pPr>
            <a:r>
              <a:rPr lang="zh-CN" altLang="en-US" sz="4000" dirty="0">
                <a:solidFill>
                  <a:srgbClr val="FF0000"/>
                </a:solidFill>
              </a:rPr>
              <a:t> </a:t>
            </a:r>
            <a:r>
              <a:rPr lang="zh-CN" altLang="en-US" sz="4000" b="1" dirty="0"/>
              <a:t>唯独通过基督</a:t>
            </a:r>
            <a:r>
              <a:rPr lang="en-US" altLang="zh-CN" sz="4000" b="1" dirty="0"/>
              <a:t>, </a:t>
            </a:r>
            <a:r>
              <a:rPr lang="zh-CN" altLang="en-US" sz="4000" b="1" dirty="0"/>
              <a:t>我们才能有永恒的生命和希望。</a:t>
            </a:r>
            <a:endParaRPr lang="en-US" altLang="zh-CN" sz="4000" b="1" dirty="0"/>
          </a:p>
          <a:p>
            <a:pPr marL="0" indent="0">
              <a:buNone/>
            </a:pPr>
            <a:r>
              <a:rPr lang="en-US" sz="4000" dirty="0"/>
              <a:t>     </a:t>
            </a:r>
            <a:r>
              <a:rPr lang="en-US" sz="4200" b="1" dirty="0">
                <a:solidFill>
                  <a:srgbClr val="0070C0"/>
                </a:solidFill>
              </a:rPr>
              <a:t>Through Christ Alone, We Have Eternal Life &amp; Hope.</a:t>
            </a:r>
          </a:p>
        </p:txBody>
      </p:sp>
      <p:sp>
        <p:nvSpPr>
          <p:cNvPr id="4" name="Date Placeholder 3"/>
          <p:cNvSpPr>
            <a:spLocks noGrp="1"/>
          </p:cNvSpPr>
          <p:nvPr>
            <p:ph type="dt" sz="half" idx="10"/>
          </p:nvPr>
        </p:nvSpPr>
        <p:spPr/>
        <p:txBody>
          <a:bodyPr/>
          <a:lstStyle/>
          <a:p>
            <a:r>
              <a:rPr lang="en-US" dirty="0"/>
              <a:t>2019 2 10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165DC6D1-D0A6-4B07-817A-1DA27B31E355}" type="slidenum">
              <a:rPr lang="en-US" smtClean="0"/>
              <a:t>7</a:t>
            </a:fld>
            <a:endParaRPr lang="en-US"/>
          </a:p>
        </p:txBody>
      </p:sp>
    </p:spTree>
    <p:extLst>
      <p:ext uri="{BB962C8B-B14F-4D97-AF65-F5344CB8AC3E}">
        <p14:creationId xmlns:p14="http://schemas.microsoft.com/office/powerpoint/2010/main" val="2905068141"/>
      </p:ext>
    </p:extLst>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anim calcmode="lin" valueType="num">
                                      <p:cBhvr>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ags/tag1.xml><?xml version="1.0" encoding="utf-8"?>
<p:tagLst xmlns:a="http://schemas.openxmlformats.org/drawingml/2006/main" xmlns:r="http://schemas.openxmlformats.org/officeDocument/2006/relationships" xmlns:p="http://schemas.openxmlformats.org/presentationml/2006/main">
  <p:tag name="TIMING" val="|55.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767</TotalTime>
  <Words>730</Words>
  <Application>Microsoft Office PowerPoint</Application>
  <PresentationFormat>Widescreen</PresentationFormat>
  <Paragraphs>52</Paragraphs>
  <Slides>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STKaiti</vt:lpstr>
      <vt:lpstr>Arial</vt:lpstr>
      <vt:lpstr>Arial Rounded MT Bold</vt:lpstr>
      <vt:lpstr>Calibri</vt:lpstr>
      <vt:lpstr>Calibri Light</vt:lpstr>
      <vt:lpstr>Wingdings</vt:lpstr>
      <vt:lpstr>Office Theme</vt:lpstr>
      <vt:lpstr>PowerPoint Presentation</vt:lpstr>
      <vt:lpstr>红与新年  Red &amp; New Year</vt:lpstr>
      <vt:lpstr>红色 = 生命？ Red = Life?</vt:lpstr>
      <vt:lpstr>红色 = 生命？ Red = Life?</vt:lpstr>
      <vt:lpstr>PowerPoint Presentation</vt:lpstr>
      <vt:lpstr>PowerPoint Presentation</vt:lpstr>
      <vt:lpstr>摘要 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新与旧  New &amp; Old</dc:title>
  <dc:creator>Frank Ni</dc:creator>
  <cp:lastModifiedBy>wxsh</cp:lastModifiedBy>
  <cp:revision>16</cp:revision>
  <dcterms:created xsi:type="dcterms:W3CDTF">2019-02-10T02:03:28Z</dcterms:created>
  <dcterms:modified xsi:type="dcterms:W3CDTF">2019-02-14T05:05:22Z</dcterms:modified>
</cp:coreProperties>
</file>