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56" r:id="rId3"/>
    <p:sldId id="257" r:id="rId4"/>
    <p:sldId id="274" r:id="rId5"/>
    <p:sldId id="269" r:id="rId6"/>
    <p:sldId id="275" r:id="rId7"/>
    <p:sldId id="273" r:id="rId8"/>
    <p:sldId id="277" r:id="rId9"/>
    <p:sldId id="272" r:id="rId10"/>
    <p:sldId id="27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8" autoAdjust="0"/>
    <p:restoredTop sz="94660"/>
  </p:normalViewPr>
  <p:slideViewPr>
    <p:cSldViewPr snapToGrid="0">
      <p:cViewPr varScale="1">
        <p:scale>
          <a:sx n="86" d="100"/>
          <a:sy n="86" d="100"/>
        </p:scale>
        <p:origin x="331"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84DD6-7FB0-4196-9673-96C0B66B21F1}" type="datetimeFigureOut">
              <a:rPr lang="en-US" smtClean="0"/>
              <a:t>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520D2-B4AC-4135-B66B-094F2DC6F5D5}" type="slidenum">
              <a:rPr lang="en-US" smtClean="0"/>
              <a:t>‹#›</a:t>
            </a:fld>
            <a:endParaRPr lang="en-US"/>
          </a:p>
        </p:txBody>
      </p:sp>
    </p:spTree>
    <p:extLst>
      <p:ext uri="{BB962C8B-B14F-4D97-AF65-F5344CB8AC3E}">
        <p14:creationId xmlns:p14="http://schemas.microsoft.com/office/powerpoint/2010/main" val="144318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A520D2-B4AC-4135-B66B-094F2DC6F5D5}" type="slidenum">
              <a:rPr lang="en-US" smtClean="0"/>
              <a:t>1</a:t>
            </a:fld>
            <a:endParaRPr lang="en-US"/>
          </a:p>
        </p:txBody>
      </p:sp>
    </p:spTree>
    <p:extLst>
      <p:ext uri="{BB962C8B-B14F-4D97-AF65-F5344CB8AC3E}">
        <p14:creationId xmlns:p14="http://schemas.microsoft.com/office/powerpoint/2010/main" val="106500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6B9EE-B733-4B45-B12B-1ACC16A89BF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9029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2019 2 17</a:t>
            </a:r>
          </a:p>
        </p:txBody>
      </p:sp>
      <p:sp>
        <p:nvSpPr>
          <p:cNvPr id="5" name="Footer Placeholder 4"/>
          <p:cNvSpPr>
            <a:spLocks noGrp="1"/>
          </p:cNvSpPr>
          <p:nvPr>
            <p:ph type="ftr" sz="quarter" idx="11"/>
          </p:nvPr>
        </p:nvSpPr>
        <p:spPr/>
        <p:txBody>
          <a:bodyPr/>
          <a:lstStyle/>
          <a:p>
            <a:r>
              <a:rPr lang="en-US"/>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181942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2019 2 17</a:t>
            </a:r>
          </a:p>
        </p:txBody>
      </p:sp>
      <p:sp>
        <p:nvSpPr>
          <p:cNvPr id="5" name="Footer Placeholder 4"/>
          <p:cNvSpPr>
            <a:spLocks noGrp="1"/>
          </p:cNvSpPr>
          <p:nvPr>
            <p:ph type="ftr" sz="quarter" idx="11"/>
          </p:nvPr>
        </p:nvSpPr>
        <p:spPr/>
        <p:txBody>
          <a:bodyPr/>
          <a:lstStyle/>
          <a:p>
            <a:r>
              <a:rPr lang="en-US"/>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354244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2019 2 17</a:t>
            </a:r>
          </a:p>
        </p:txBody>
      </p:sp>
      <p:sp>
        <p:nvSpPr>
          <p:cNvPr id="5" name="Footer Placeholder 4"/>
          <p:cNvSpPr>
            <a:spLocks noGrp="1"/>
          </p:cNvSpPr>
          <p:nvPr>
            <p:ph type="ftr" sz="quarter" idx="11"/>
          </p:nvPr>
        </p:nvSpPr>
        <p:spPr/>
        <p:txBody>
          <a:bodyPr/>
          <a:lstStyle/>
          <a:p>
            <a:r>
              <a:rPr lang="en-US"/>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3303797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2018 8 12</a:t>
            </a:r>
          </a:p>
        </p:txBody>
      </p:sp>
      <p:sp>
        <p:nvSpPr>
          <p:cNvPr id="5" name="Footer Placeholder 4"/>
          <p:cNvSpPr>
            <a:spLocks noGrp="1"/>
          </p:cNvSpPr>
          <p:nvPr>
            <p:ph type="ftr" sz="quarter" idx="11"/>
          </p:nvPr>
        </p:nvSpPr>
        <p:spPr/>
        <p:txBody>
          <a:bodyPr/>
          <a:lstStyle/>
          <a:p>
            <a:r>
              <a:rPr lang="en-US">
                <a:solidFill>
                  <a:prstClr val="black">
                    <a:tint val="75000"/>
                  </a:prstClr>
                </a:solidFill>
              </a:rPr>
              <a:t>CCCC</a:t>
            </a:r>
          </a:p>
        </p:txBody>
      </p:sp>
      <p:sp>
        <p:nvSpPr>
          <p:cNvPr id="6" name="Slide Number Placeholder 5"/>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785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2018 8 12</a:t>
            </a:r>
          </a:p>
        </p:txBody>
      </p:sp>
      <p:sp>
        <p:nvSpPr>
          <p:cNvPr id="5" name="Footer Placeholder 4"/>
          <p:cNvSpPr>
            <a:spLocks noGrp="1"/>
          </p:cNvSpPr>
          <p:nvPr>
            <p:ph type="ftr" sz="quarter" idx="11"/>
          </p:nvPr>
        </p:nvSpPr>
        <p:spPr/>
        <p:txBody>
          <a:bodyPr/>
          <a:lstStyle/>
          <a:p>
            <a:r>
              <a:rPr lang="en-US">
                <a:solidFill>
                  <a:prstClr val="black">
                    <a:tint val="75000"/>
                  </a:prstClr>
                </a:solidFill>
              </a:rPr>
              <a:t>CCCC</a:t>
            </a:r>
          </a:p>
        </p:txBody>
      </p:sp>
      <p:sp>
        <p:nvSpPr>
          <p:cNvPr id="6" name="Slide Number Placeholder 5"/>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453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2018 8 12</a:t>
            </a:r>
          </a:p>
        </p:txBody>
      </p:sp>
      <p:sp>
        <p:nvSpPr>
          <p:cNvPr id="5" name="Footer Placeholder 4"/>
          <p:cNvSpPr>
            <a:spLocks noGrp="1"/>
          </p:cNvSpPr>
          <p:nvPr>
            <p:ph type="ftr" sz="quarter" idx="11"/>
          </p:nvPr>
        </p:nvSpPr>
        <p:spPr/>
        <p:txBody>
          <a:bodyPr/>
          <a:lstStyle/>
          <a:p>
            <a:r>
              <a:rPr lang="en-US">
                <a:solidFill>
                  <a:prstClr val="black">
                    <a:tint val="75000"/>
                  </a:prstClr>
                </a:solidFill>
              </a:rPr>
              <a:t>CCCC</a:t>
            </a:r>
          </a:p>
        </p:txBody>
      </p:sp>
      <p:sp>
        <p:nvSpPr>
          <p:cNvPr id="6" name="Slide Number Placeholder 5"/>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084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2018 8 12</a:t>
            </a:r>
          </a:p>
        </p:txBody>
      </p:sp>
      <p:sp>
        <p:nvSpPr>
          <p:cNvPr id="6" name="Footer Placeholder 5"/>
          <p:cNvSpPr>
            <a:spLocks noGrp="1"/>
          </p:cNvSpPr>
          <p:nvPr>
            <p:ph type="ftr" sz="quarter" idx="11"/>
          </p:nvPr>
        </p:nvSpPr>
        <p:spPr/>
        <p:txBody>
          <a:bodyPr/>
          <a:lstStyle/>
          <a:p>
            <a:r>
              <a:rPr lang="en-US">
                <a:solidFill>
                  <a:prstClr val="black">
                    <a:tint val="75000"/>
                  </a:prstClr>
                </a:solidFill>
              </a:rPr>
              <a:t>CCCC</a:t>
            </a:r>
          </a:p>
        </p:txBody>
      </p:sp>
      <p:sp>
        <p:nvSpPr>
          <p:cNvPr id="7" name="Slide Number Placeholder 6"/>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823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2018 8 12</a:t>
            </a:r>
          </a:p>
        </p:txBody>
      </p:sp>
      <p:sp>
        <p:nvSpPr>
          <p:cNvPr id="8" name="Footer Placeholder 7"/>
          <p:cNvSpPr>
            <a:spLocks noGrp="1"/>
          </p:cNvSpPr>
          <p:nvPr>
            <p:ph type="ftr" sz="quarter" idx="11"/>
          </p:nvPr>
        </p:nvSpPr>
        <p:spPr/>
        <p:txBody>
          <a:bodyPr/>
          <a:lstStyle/>
          <a:p>
            <a:r>
              <a:rPr lang="en-US">
                <a:solidFill>
                  <a:prstClr val="black">
                    <a:tint val="75000"/>
                  </a:prstClr>
                </a:solidFill>
              </a:rPr>
              <a:t>CCCC</a:t>
            </a:r>
          </a:p>
        </p:txBody>
      </p:sp>
      <p:sp>
        <p:nvSpPr>
          <p:cNvPr id="9" name="Slide Number Placeholder 8"/>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357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2018 8 12</a:t>
            </a:r>
          </a:p>
        </p:txBody>
      </p:sp>
      <p:sp>
        <p:nvSpPr>
          <p:cNvPr id="4" name="Footer Placeholder 3"/>
          <p:cNvSpPr>
            <a:spLocks noGrp="1"/>
          </p:cNvSpPr>
          <p:nvPr>
            <p:ph type="ftr" sz="quarter" idx="11"/>
          </p:nvPr>
        </p:nvSpPr>
        <p:spPr/>
        <p:txBody>
          <a:bodyPr/>
          <a:lstStyle/>
          <a:p>
            <a:r>
              <a:rPr lang="en-US">
                <a:solidFill>
                  <a:prstClr val="black">
                    <a:tint val="75000"/>
                  </a:prstClr>
                </a:solidFill>
              </a:rPr>
              <a:t>CCCC</a:t>
            </a:r>
          </a:p>
        </p:txBody>
      </p:sp>
      <p:sp>
        <p:nvSpPr>
          <p:cNvPr id="5" name="Slide Number Placeholder 4"/>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026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2018 8 12</a:t>
            </a:r>
          </a:p>
        </p:txBody>
      </p:sp>
      <p:sp>
        <p:nvSpPr>
          <p:cNvPr id="3" name="Footer Placeholder 2"/>
          <p:cNvSpPr>
            <a:spLocks noGrp="1"/>
          </p:cNvSpPr>
          <p:nvPr>
            <p:ph type="ftr" sz="quarter" idx="11"/>
          </p:nvPr>
        </p:nvSpPr>
        <p:spPr/>
        <p:txBody>
          <a:bodyPr/>
          <a:lstStyle/>
          <a:p>
            <a:r>
              <a:rPr lang="en-US">
                <a:solidFill>
                  <a:prstClr val="black">
                    <a:tint val="75000"/>
                  </a:prstClr>
                </a:solidFill>
              </a:rPr>
              <a:t>CCCC</a:t>
            </a:r>
          </a:p>
        </p:txBody>
      </p:sp>
      <p:sp>
        <p:nvSpPr>
          <p:cNvPr id="4" name="Slide Number Placeholder 3"/>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199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2018 8 12</a:t>
            </a:r>
          </a:p>
        </p:txBody>
      </p:sp>
      <p:sp>
        <p:nvSpPr>
          <p:cNvPr id="6" name="Footer Placeholder 5"/>
          <p:cNvSpPr>
            <a:spLocks noGrp="1"/>
          </p:cNvSpPr>
          <p:nvPr>
            <p:ph type="ftr" sz="quarter" idx="11"/>
          </p:nvPr>
        </p:nvSpPr>
        <p:spPr/>
        <p:txBody>
          <a:bodyPr/>
          <a:lstStyle/>
          <a:p>
            <a:r>
              <a:rPr lang="en-US">
                <a:solidFill>
                  <a:prstClr val="black">
                    <a:tint val="75000"/>
                  </a:prstClr>
                </a:solidFill>
              </a:rPr>
              <a:t>CCCC</a:t>
            </a:r>
          </a:p>
        </p:txBody>
      </p:sp>
      <p:sp>
        <p:nvSpPr>
          <p:cNvPr id="7" name="Slide Number Placeholder 6"/>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10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2019 2 17</a:t>
            </a:r>
          </a:p>
        </p:txBody>
      </p:sp>
      <p:sp>
        <p:nvSpPr>
          <p:cNvPr id="5" name="Footer Placeholder 4"/>
          <p:cNvSpPr>
            <a:spLocks noGrp="1"/>
          </p:cNvSpPr>
          <p:nvPr>
            <p:ph type="ftr" sz="quarter" idx="11"/>
          </p:nvPr>
        </p:nvSpPr>
        <p:spPr/>
        <p:txBody>
          <a:bodyPr/>
          <a:lstStyle/>
          <a:p>
            <a:r>
              <a:rPr lang="en-US"/>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1218648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2018 8 12</a:t>
            </a:r>
          </a:p>
        </p:txBody>
      </p:sp>
      <p:sp>
        <p:nvSpPr>
          <p:cNvPr id="6" name="Footer Placeholder 5"/>
          <p:cNvSpPr>
            <a:spLocks noGrp="1"/>
          </p:cNvSpPr>
          <p:nvPr>
            <p:ph type="ftr" sz="quarter" idx="11"/>
          </p:nvPr>
        </p:nvSpPr>
        <p:spPr/>
        <p:txBody>
          <a:bodyPr/>
          <a:lstStyle/>
          <a:p>
            <a:r>
              <a:rPr lang="en-US">
                <a:solidFill>
                  <a:prstClr val="black">
                    <a:tint val="75000"/>
                  </a:prstClr>
                </a:solidFill>
              </a:rPr>
              <a:t>CCCC</a:t>
            </a:r>
          </a:p>
        </p:txBody>
      </p:sp>
      <p:sp>
        <p:nvSpPr>
          <p:cNvPr id="7" name="Slide Number Placeholder 6"/>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56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2018 8 12</a:t>
            </a:r>
          </a:p>
        </p:txBody>
      </p:sp>
      <p:sp>
        <p:nvSpPr>
          <p:cNvPr id="5" name="Footer Placeholder 4"/>
          <p:cNvSpPr>
            <a:spLocks noGrp="1"/>
          </p:cNvSpPr>
          <p:nvPr>
            <p:ph type="ftr" sz="quarter" idx="11"/>
          </p:nvPr>
        </p:nvSpPr>
        <p:spPr/>
        <p:txBody>
          <a:bodyPr/>
          <a:lstStyle/>
          <a:p>
            <a:r>
              <a:rPr lang="en-US">
                <a:solidFill>
                  <a:prstClr val="black">
                    <a:tint val="75000"/>
                  </a:prstClr>
                </a:solidFill>
              </a:rPr>
              <a:t>CCCC</a:t>
            </a:r>
          </a:p>
        </p:txBody>
      </p:sp>
      <p:sp>
        <p:nvSpPr>
          <p:cNvPr id="6" name="Slide Number Placeholder 5"/>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76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2018 8 12</a:t>
            </a:r>
          </a:p>
        </p:txBody>
      </p:sp>
      <p:sp>
        <p:nvSpPr>
          <p:cNvPr id="5" name="Footer Placeholder 4"/>
          <p:cNvSpPr>
            <a:spLocks noGrp="1"/>
          </p:cNvSpPr>
          <p:nvPr>
            <p:ph type="ftr" sz="quarter" idx="11"/>
          </p:nvPr>
        </p:nvSpPr>
        <p:spPr/>
        <p:txBody>
          <a:bodyPr/>
          <a:lstStyle/>
          <a:p>
            <a:r>
              <a:rPr lang="en-US">
                <a:solidFill>
                  <a:prstClr val="black">
                    <a:tint val="75000"/>
                  </a:prstClr>
                </a:solidFill>
              </a:rPr>
              <a:t>CCCC</a:t>
            </a:r>
          </a:p>
        </p:txBody>
      </p:sp>
      <p:sp>
        <p:nvSpPr>
          <p:cNvPr id="6" name="Slide Number Placeholder 5"/>
          <p:cNvSpPr>
            <a:spLocks noGrp="1"/>
          </p:cNvSpPr>
          <p:nvPr>
            <p:ph type="sldNum" sz="quarter" idx="12"/>
          </p:nvPr>
        </p:nvSpPr>
        <p:spPr/>
        <p:txBody>
          <a:body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0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2019 2 17</a:t>
            </a:r>
          </a:p>
        </p:txBody>
      </p:sp>
      <p:sp>
        <p:nvSpPr>
          <p:cNvPr id="5" name="Footer Placeholder 4"/>
          <p:cNvSpPr>
            <a:spLocks noGrp="1"/>
          </p:cNvSpPr>
          <p:nvPr>
            <p:ph type="ftr" sz="quarter" idx="11"/>
          </p:nvPr>
        </p:nvSpPr>
        <p:spPr/>
        <p:txBody>
          <a:bodyPr/>
          <a:lstStyle/>
          <a:p>
            <a:r>
              <a:rPr lang="en-US"/>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3662718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2019 2 17</a:t>
            </a:r>
          </a:p>
        </p:txBody>
      </p:sp>
      <p:sp>
        <p:nvSpPr>
          <p:cNvPr id="6" name="Footer Placeholder 5"/>
          <p:cNvSpPr>
            <a:spLocks noGrp="1"/>
          </p:cNvSpPr>
          <p:nvPr>
            <p:ph type="ftr" sz="quarter" idx="11"/>
          </p:nvPr>
        </p:nvSpPr>
        <p:spPr/>
        <p:txBody>
          <a:bodyPr/>
          <a:lstStyle/>
          <a:p>
            <a:r>
              <a:rPr lang="en-US"/>
              <a:t>CCCC</a:t>
            </a:r>
          </a:p>
        </p:txBody>
      </p:sp>
      <p:sp>
        <p:nvSpPr>
          <p:cNvPr id="7" name="Slide Number Placeholder 6"/>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223616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2019 2 17</a:t>
            </a:r>
          </a:p>
        </p:txBody>
      </p:sp>
      <p:sp>
        <p:nvSpPr>
          <p:cNvPr id="8" name="Footer Placeholder 7"/>
          <p:cNvSpPr>
            <a:spLocks noGrp="1"/>
          </p:cNvSpPr>
          <p:nvPr>
            <p:ph type="ftr" sz="quarter" idx="11"/>
          </p:nvPr>
        </p:nvSpPr>
        <p:spPr/>
        <p:txBody>
          <a:bodyPr/>
          <a:lstStyle/>
          <a:p>
            <a:r>
              <a:rPr lang="en-US"/>
              <a:t>CCCC</a:t>
            </a:r>
          </a:p>
        </p:txBody>
      </p:sp>
      <p:sp>
        <p:nvSpPr>
          <p:cNvPr id="9" name="Slide Number Placeholder 8"/>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2854974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2019 2 17</a:t>
            </a:r>
          </a:p>
        </p:txBody>
      </p:sp>
      <p:sp>
        <p:nvSpPr>
          <p:cNvPr id="4" name="Footer Placeholder 3"/>
          <p:cNvSpPr>
            <a:spLocks noGrp="1"/>
          </p:cNvSpPr>
          <p:nvPr>
            <p:ph type="ftr" sz="quarter" idx="11"/>
          </p:nvPr>
        </p:nvSpPr>
        <p:spPr/>
        <p:txBody>
          <a:bodyPr/>
          <a:lstStyle/>
          <a:p>
            <a:r>
              <a:rPr lang="en-US"/>
              <a:t>CCCC</a:t>
            </a:r>
          </a:p>
        </p:txBody>
      </p:sp>
      <p:sp>
        <p:nvSpPr>
          <p:cNvPr id="5" name="Slide Number Placeholder 4"/>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3491286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2019 2 17</a:t>
            </a:r>
          </a:p>
        </p:txBody>
      </p:sp>
      <p:sp>
        <p:nvSpPr>
          <p:cNvPr id="3" name="Footer Placeholder 2"/>
          <p:cNvSpPr>
            <a:spLocks noGrp="1"/>
          </p:cNvSpPr>
          <p:nvPr>
            <p:ph type="ftr" sz="quarter" idx="11"/>
          </p:nvPr>
        </p:nvSpPr>
        <p:spPr/>
        <p:txBody>
          <a:bodyPr/>
          <a:lstStyle/>
          <a:p>
            <a:r>
              <a:rPr lang="en-US"/>
              <a:t>CCCC</a:t>
            </a:r>
          </a:p>
        </p:txBody>
      </p:sp>
      <p:sp>
        <p:nvSpPr>
          <p:cNvPr id="4" name="Slide Number Placeholder 3"/>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3112493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2019 2 17</a:t>
            </a:r>
          </a:p>
        </p:txBody>
      </p:sp>
      <p:sp>
        <p:nvSpPr>
          <p:cNvPr id="6" name="Footer Placeholder 5"/>
          <p:cNvSpPr>
            <a:spLocks noGrp="1"/>
          </p:cNvSpPr>
          <p:nvPr>
            <p:ph type="ftr" sz="quarter" idx="11"/>
          </p:nvPr>
        </p:nvSpPr>
        <p:spPr/>
        <p:txBody>
          <a:bodyPr/>
          <a:lstStyle/>
          <a:p>
            <a:r>
              <a:rPr lang="en-US"/>
              <a:t>CCCC</a:t>
            </a:r>
          </a:p>
        </p:txBody>
      </p:sp>
      <p:sp>
        <p:nvSpPr>
          <p:cNvPr id="7" name="Slide Number Placeholder 6"/>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50582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2019 2 17</a:t>
            </a:r>
          </a:p>
        </p:txBody>
      </p:sp>
      <p:sp>
        <p:nvSpPr>
          <p:cNvPr id="6" name="Footer Placeholder 5"/>
          <p:cNvSpPr>
            <a:spLocks noGrp="1"/>
          </p:cNvSpPr>
          <p:nvPr>
            <p:ph type="ftr" sz="quarter" idx="11"/>
          </p:nvPr>
        </p:nvSpPr>
        <p:spPr/>
        <p:txBody>
          <a:bodyPr/>
          <a:lstStyle/>
          <a:p>
            <a:r>
              <a:rPr lang="en-US"/>
              <a:t>CCCC</a:t>
            </a:r>
          </a:p>
        </p:txBody>
      </p:sp>
      <p:sp>
        <p:nvSpPr>
          <p:cNvPr id="7" name="Slide Number Placeholder 6"/>
          <p:cNvSpPr>
            <a:spLocks noGrp="1"/>
          </p:cNvSpPr>
          <p:nvPr>
            <p:ph type="sldNum" sz="quarter" idx="12"/>
          </p:nvPr>
        </p:nvSpPr>
        <p:spPr/>
        <p:txBody>
          <a:bodyPr/>
          <a:lstStyle/>
          <a:p>
            <a:fld id="{FE4D0FE8-3FD3-4C39-A98C-A05ED989BC90}" type="slidenum">
              <a:rPr lang="en-US" smtClean="0"/>
              <a:t>‹#›</a:t>
            </a:fld>
            <a:endParaRPr lang="en-US"/>
          </a:p>
        </p:txBody>
      </p:sp>
    </p:spTree>
    <p:extLst>
      <p:ext uri="{BB962C8B-B14F-4D97-AF65-F5344CB8AC3E}">
        <p14:creationId xmlns:p14="http://schemas.microsoft.com/office/powerpoint/2010/main" val="1751201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2019 2 17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CCCC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D0FE8-3FD3-4C39-A98C-A05ED989BC90}" type="slidenum">
              <a:rPr lang="en-US" smtClean="0"/>
              <a:t>‹#›</a:t>
            </a:fld>
            <a:endParaRPr lang="en-US"/>
          </a:p>
        </p:txBody>
      </p:sp>
    </p:spTree>
    <p:extLst>
      <p:ext uri="{BB962C8B-B14F-4D97-AF65-F5344CB8AC3E}">
        <p14:creationId xmlns:p14="http://schemas.microsoft.com/office/powerpoint/2010/main" val="4040609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2018 8 12</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CCCC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84EFBF-7DCE-4B8B-983A-A2EADBC613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500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5000" t="-65000" b="-4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914256"/>
          </a:xfrm>
        </p:spPr>
        <p:txBody>
          <a:bodyPr anchor="t">
            <a:normAutofit fontScale="90000"/>
          </a:bodyPr>
          <a:lstStyle/>
          <a:p>
            <a:pPr algn="l"/>
            <a:r>
              <a:rPr lang="en-US" dirty="0">
                <a:solidFill>
                  <a:schemeClr val="bg1"/>
                </a:solidFill>
                <a:latin typeface="Arial Rounded MT Bold" panose="020F0704030504030204" pitchFamily="34" charset="0"/>
              </a:rPr>
              <a:t>Prepare For His Coming Again ( </a:t>
            </a:r>
            <a:r>
              <a:rPr lang="en-US" sz="5300" dirty="0">
                <a:solidFill>
                  <a:schemeClr val="bg1"/>
                </a:solidFill>
                <a:latin typeface="Bodoni MT Black" panose="02070A03080606020203" pitchFamily="18" charset="0"/>
              </a:rPr>
              <a:t>IV</a:t>
            </a:r>
            <a:r>
              <a:rPr lang="en-US" dirty="0">
                <a:solidFill>
                  <a:schemeClr val="bg1"/>
                </a:solidFill>
                <a:latin typeface="Bodoni MT Black" panose="02070A03080606020203" pitchFamily="18" charset="0"/>
              </a:rPr>
              <a:t> </a:t>
            </a:r>
            <a:r>
              <a:rPr lang="en-US" dirty="0">
                <a:solidFill>
                  <a:schemeClr val="bg1"/>
                </a:solidFill>
                <a:latin typeface="Arial Rounded MT Bold" panose="020F0704030504030204" pitchFamily="34" charset="0"/>
              </a:rPr>
              <a:t>)</a:t>
            </a:r>
            <a:br>
              <a:rPr lang="en-US" dirty="0">
                <a:solidFill>
                  <a:schemeClr val="bg1"/>
                </a:solidFill>
                <a:latin typeface="Arial Rounded MT Bold" panose="020F0704030504030204" pitchFamily="34" charset="0"/>
              </a:rPr>
            </a:br>
            <a:br>
              <a:rPr lang="en-US" sz="900" dirty="0">
                <a:solidFill>
                  <a:schemeClr val="bg1"/>
                </a:solidFill>
                <a:latin typeface="Arial Rounded MT Bold" panose="020F0704030504030204" pitchFamily="34" charset="0"/>
              </a:rPr>
            </a:br>
            <a:r>
              <a:rPr lang="zh-CN" altLang="en-US" sz="6700" b="1" dirty="0">
                <a:solidFill>
                  <a:schemeClr val="accent4">
                    <a:lumMod val="20000"/>
                    <a:lumOff val="80000"/>
                  </a:schemeClr>
                </a:solidFill>
                <a:latin typeface="KaiTi" panose="02010609060101010101" pitchFamily="49" charset="-122"/>
                <a:ea typeface="KaiTi" panose="02010609060101010101" pitchFamily="49" charset="-122"/>
              </a:rPr>
              <a:t>预备主的再来</a:t>
            </a:r>
            <a:r>
              <a:rPr lang="en-US" altLang="zh-CN" dirty="0">
                <a:solidFill>
                  <a:schemeClr val="accent4">
                    <a:lumMod val="20000"/>
                    <a:lumOff val="80000"/>
                  </a:schemeClr>
                </a:solidFill>
                <a:latin typeface="Arial Rounded MT Bold" panose="020F0704030504030204" pitchFamily="34" charset="0"/>
              </a:rPr>
              <a:t>( 4 ) </a:t>
            </a:r>
            <a:br>
              <a:rPr lang="en-US" dirty="0">
                <a:solidFill>
                  <a:schemeClr val="bg1"/>
                </a:solidFill>
                <a:latin typeface="Arial Rounded MT Bold" panose="020F0704030504030204" pitchFamily="34" charset="0"/>
              </a:rPr>
            </a:br>
            <a:endParaRPr lang="en-US" dirty="0">
              <a:solidFill>
                <a:schemeClr val="bg1"/>
              </a:solidFill>
              <a:latin typeface="Arial Rounded MT Bold" panose="020F0704030504030204" pitchFamily="34" charset="0"/>
            </a:endParaRPr>
          </a:p>
        </p:txBody>
      </p:sp>
      <p:sp>
        <p:nvSpPr>
          <p:cNvPr id="3" name="Subtitle 2"/>
          <p:cNvSpPr>
            <a:spLocks noGrp="1"/>
          </p:cNvSpPr>
          <p:nvPr>
            <p:ph type="subTitle" idx="1"/>
          </p:nvPr>
        </p:nvSpPr>
        <p:spPr>
          <a:xfrm>
            <a:off x="3048000" y="2015341"/>
            <a:ext cx="9144000" cy="1655762"/>
          </a:xfrm>
        </p:spPr>
        <p:txBody>
          <a:bodyPr anchor="ctr">
            <a:normAutofit/>
          </a:bodyPr>
          <a:lstStyle/>
          <a:p>
            <a:pPr algn="r"/>
            <a:r>
              <a:rPr lang="en-US" sz="4000" dirty="0">
                <a:solidFill>
                  <a:srgbClr val="00B0F0"/>
                </a:solidFill>
                <a:latin typeface="Arial Rounded MT Bold" panose="020F0704030504030204" pitchFamily="34" charset="0"/>
                <a:ea typeface="+mj-ea"/>
                <a:cs typeface="+mj-cs"/>
              </a:rPr>
              <a:t>Ultimate Love for Yourself</a:t>
            </a:r>
            <a:br>
              <a:rPr lang="en-US" sz="4400" dirty="0">
                <a:solidFill>
                  <a:prstClr val="white"/>
                </a:solidFill>
                <a:latin typeface="Arial Rounded MT Bold" panose="020F0704030504030204" pitchFamily="34" charset="0"/>
                <a:ea typeface="+mj-ea"/>
                <a:cs typeface="+mj-cs"/>
              </a:rPr>
            </a:br>
            <a:r>
              <a:rPr lang="zh-CN" altLang="en-US" sz="5400" b="1" dirty="0">
                <a:solidFill>
                  <a:schemeClr val="accent4">
                    <a:lumMod val="40000"/>
                    <a:lumOff val="60000"/>
                  </a:schemeClr>
                </a:solidFill>
                <a:latin typeface="KaiTi" panose="02010609060101010101" pitchFamily="49" charset="-122"/>
                <a:ea typeface="KaiTi" panose="02010609060101010101" pitchFamily="49" charset="-122"/>
                <a:cs typeface="+mj-cs"/>
              </a:rPr>
              <a:t>对自己的终极之爱</a:t>
            </a:r>
            <a:endParaRPr lang="en-US" b="1" dirty="0">
              <a:solidFill>
                <a:schemeClr val="accent4">
                  <a:lumMod val="40000"/>
                  <a:lumOff val="60000"/>
                </a:schemeClr>
              </a:solidFill>
              <a:latin typeface="KaiTi" panose="02010609060101010101" pitchFamily="49" charset="-122"/>
              <a:ea typeface="KaiTi" panose="02010609060101010101" pitchFamily="49" charset="-122"/>
            </a:endParaRPr>
          </a:p>
        </p:txBody>
      </p:sp>
      <p:sp>
        <p:nvSpPr>
          <p:cNvPr id="4" name="Date Placeholder 3"/>
          <p:cNvSpPr>
            <a:spLocks noGrp="1"/>
          </p:cNvSpPr>
          <p:nvPr>
            <p:ph type="dt" sz="half" idx="10"/>
          </p:nvPr>
        </p:nvSpPr>
        <p:spPr/>
        <p:txBody>
          <a:bodyPr/>
          <a:lstStyle/>
          <a:p>
            <a:r>
              <a:rPr lang="en-US"/>
              <a:t>2019 2 17</a:t>
            </a:r>
          </a:p>
        </p:txBody>
      </p:sp>
      <p:sp>
        <p:nvSpPr>
          <p:cNvPr id="5" name="Footer Placeholder 4"/>
          <p:cNvSpPr>
            <a:spLocks noGrp="1"/>
          </p:cNvSpPr>
          <p:nvPr>
            <p:ph type="ftr" sz="quarter" idx="11"/>
          </p:nvPr>
        </p:nvSpPr>
        <p:spPr/>
        <p:txBody>
          <a:bodyPr/>
          <a:lstStyle/>
          <a:p>
            <a:r>
              <a:rPr lang="en-US"/>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1</a:t>
            </a:fld>
            <a:endParaRPr lang="en-US"/>
          </a:p>
        </p:txBody>
      </p:sp>
      <p:pic>
        <p:nvPicPr>
          <p:cNvPr id="7" name="Message_190217">
            <a:hlinkClick r:id="" action="ppaction://media"/>
            <a:extLst>
              <a:ext uri="{FF2B5EF4-FFF2-40B4-BE49-F238E27FC236}">
                <a16:creationId xmlns:a16="http://schemas.microsoft.com/office/drawing/2014/main" id="{B4411788-6E6A-4EB3-9458-B1E6458A99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38033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fill="hold" display="0">
                  <p:stCondLst>
                    <p:cond delay="indefinite"/>
                  </p:stCondLst>
                  <p:endCondLst>
                    <p:cond evt="onStopAudio" delay="0">
                      <p:tgtEl>
                        <p:sldTgt/>
                      </p:tgtEl>
                    </p:cond>
                  </p:endCondLst>
                </p:cTn>
                <p:tgtEl>
                  <p:spTgt spid="7"/>
                </p:tgtEl>
              </p:cMediaNode>
            </p:audio>
          </p:childTnLst>
        </p:cTn>
      </p:par>
    </p:tnLst>
    <p:bldLst>
      <p:bldP spid="3" grpId="0" build="p"/>
    </p:bldLst>
  </p:timing>
  <p:extLst mod="1"/>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pattFill prst="pct5">
            <a:fgClr>
              <a:schemeClr val="accent5">
                <a:lumMod val="20000"/>
                <a:lumOff val="80000"/>
              </a:schemeClr>
            </a:fgClr>
            <a:bgClr>
              <a:schemeClr val="bg1"/>
            </a:bgClr>
          </a:pattFill>
        </p:spPr>
        <p:txBody>
          <a:bodyPr>
            <a:normAutofit fontScale="40000" lnSpcReduction="20000"/>
          </a:bodyPr>
          <a:lstStyle/>
          <a:p>
            <a:pPr marL="0" indent="0">
              <a:buNone/>
            </a:pPr>
            <a:r>
              <a:rPr lang="en-US" sz="7000" dirty="0"/>
              <a:t>For you yourselves know, brothers and sisters, about our coming to you– it has not proven to be purposeless. But although we suffered earlier and were mistreated in Philippi, as you know, we had the courage in our God to declare to you the gospel of God in spite of much opposition. For the appeal we make does not come from error or impurity or with deceit, but just as we have been approved by God to be entrusted with the gospel, so we declare it, not to please people but God, who examines our hearts. For we never appeared with flattering speech, as you know, nor with a pretext for greed– God is our witness– nor to seek glory from people, either from you or from others, although we could have imposed our weight as apostles of Christ; instead we became little children among you. Like a nursing mother caring for her own children, with such affection for you we were happy to share with you not only the gospel of God but also our own lives, because you had become dear to us.</a:t>
            </a:r>
          </a:p>
          <a:p>
            <a:pPr marL="0" indent="0">
              <a:buNone/>
            </a:pPr>
            <a:endParaRPr lang="en-US" sz="600" dirty="0"/>
          </a:p>
          <a:p>
            <a:pPr marL="0" indent="0">
              <a:lnSpc>
                <a:spcPct val="120000"/>
              </a:lnSpc>
              <a:buNone/>
            </a:pPr>
            <a:r>
              <a:rPr lang="zh-CN" altLang="en-US" sz="5500" dirty="0">
                <a:solidFill>
                  <a:srgbClr val="0070C0"/>
                </a:solidFill>
              </a:rPr>
              <a:t>弟兄们，你们自己原晓得我们进到你们那里，并不是徒然的。 我们从前在腓立比被害受辱，这是你们知道的。然而还是靠我们的神放开胆量，在大争战中把神的福音传给你们。 我们的劝勉，不是出于错误，不是出于污秽，也不是用诡诈。 但神既然验中了我们，把福音托付我们，我们就照样讲，不是要讨人喜欢，乃是要讨那察验我们心的神喜欢。 因为我们从来没有用过谄媚的话，这是你们知道的。也没有藏着贪心，这是神可以作见证的。 我们作基督的使徒，虽然可以叫人尊重，却没有向你们或向别人求荣耀，只在你们中间存心温柔，如同母亲乳养自己的孩子。我们既是这样爱你们，不但愿意将神的福音给你们，连自己的性命也愿意给你们，因你们是我们所疼爱的。</a:t>
            </a:r>
          </a:p>
          <a:p>
            <a:pPr marL="0" indent="0" algn="r">
              <a:buNone/>
            </a:pPr>
            <a:r>
              <a:rPr lang="en-US" altLang="zh-CN" sz="2300" dirty="0"/>
              <a:t>1 </a:t>
            </a:r>
            <a:r>
              <a:rPr lang="en-US" sz="2300" dirty="0"/>
              <a:t>Thessalonians</a:t>
            </a:r>
            <a:r>
              <a:rPr lang="zh-CN" altLang="en-US" sz="2300" dirty="0"/>
              <a:t>帖 撒 羅 尼 迦 前 書</a:t>
            </a:r>
            <a:r>
              <a:rPr lang="en-US" altLang="zh-CN" sz="2300" dirty="0"/>
              <a:t>2:1-8 </a:t>
            </a:r>
            <a:r>
              <a:rPr lang="en-US" sz="2300" dirty="0"/>
              <a:t>NET</a:t>
            </a:r>
            <a:endParaRPr lang="en-US" altLang="zh-CN" sz="1600" dirty="0"/>
          </a:p>
        </p:txBody>
      </p:sp>
      <p:sp>
        <p:nvSpPr>
          <p:cNvPr id="4" name="Date Placeholder 3"/>
          <p:cNvSpPr>
            <a:spLocks noGrp="1"/>
          </p:cNvSpPr>
          <p:nvPr>
            <p:ph type="dt" sz="half" idx="10"/>
          </p:nvPr>
        </p:nvSpPr>
        <p:spPr/>
        <p:txBody>
          <a:bodyPr/>
          <a:lstStyle/>
          <a:p>
            <a:r>
              <a:rPr lang="en-US"/>
              <a:t>2019 2 17</a:t>
            </a:r>
          </a:p>
        </p:txBody>
      </p:sp>
      <p:sp>
        <p:nvSpPr>
          <p:cNvPr id="5" name="Footer Placeholder 4"/>
          <p:cNvSpPr>
            <a:spLocks noGrp="1"/>
          </p:cNvSpPr>
          <p:nvPr>
            <p:ph type="ftr" sz="quarter" idx="11"/>
          </p:nvPr>
        </p:nvSpPr>
        <p:spPr/>
        <p:txBody>
          <a:bodyPr/>
          <a:lstStyle/>
          <a:p>
            <a:r>
              <a:rPr lang="en-US" dirty="0"/>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2</a:t>
            </a:fld>
            <a:endParaRPr lang="en-US"/>
          </a:p>
        </p:txBody>
      </p:sp>
    </p:spTree>
    <p:extLst>
      <p:ext uri="{BB962C8B-B14F-4D97-AF65-F5344CB8AC3E}">
        <p14:creationId xmlns:p14="http://schemas.microsoft.com/office/powerpoint/2010/main" val="2618396195"/>
      </p:ext>
    </p:extLst>
  </p:cSld>
  <p:clrMapOvr>
    <a:masterClrMapping/>
  </p:clrMapOvr>
  <p:transition spd="med">
    <p:pull dir="r"/>
  </p:transition>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pattFill prst="pct5">
            <a:fgClr>
              <a:schemeClr val="accent5">
                <a:lumMod val="20000"/>
                <a:lumOff val="80000"/>
              </a:schemeClr>
            </a:fgClr>
            <a:bgClr>
              <a:schemeClr val="bg1"/>
            </a:bgClr>
          </a:pattFill>
        </p:spPr>
        <p:txBody>
          <a:bodyPr>
            <a:normAutofit fontScale="40000" lnSpcReduction="20000"/>
          </a:bodyPr>
          <a:lstStyle/>
          <a:p>
            <a:pPr marL="0" indent="0">
              <a:buNone/>
            </a:pPr>
            <a:r>
              <a:rPr lang="en-US" sz="7000" dirty="0"/>
              <a:t>For you yourselves know, brothers and sisters, about our coming to you– it has not proven to be purposeless. But although we suffered earlier and were mistreated in Philippi, as you know, we had the courage in our God to declare to you the gospel of God in spite of much opposition. For the appeal we make does not come from error or impurity or with deceit, but just as we have been approved by God to be entrusted with the gospel, so we declare it, </a:t>
            </a:r>
            <a:r>
              <a:rPr lang="en-US" sz="7000" b="1" dirty="0">
                <a:solidFill>
                  <a:srgbClr val="FF0000"/>
                </a:solidFill>
              </a:rPr>
              <a:t>not to please people but God, who examines our hearts.</a:t>
            </a:r>
            <a:r>
              <a:rPr lang="en-US" sz="7000" dirty="0"/>
              <a:t> For we never appeared with flattering speech, as you know, nor with a pretext for greed– God is our witness– </a:t>
            </a:r>
            <a:r>
              <a:rPr lang="en-US" sz="7000" b="1" dirty="0">
                <a:solidFill>
                  <a:srgbClr val="FF0000"/>
                </a:solidFill>
              </a:rPr>
              <a:t>nor to seek glory from people</a:t>
            </a:r>
            <a:r>
              <a:rPr lang="en-US" sz="7000" dirty="0"/>
              <a:t>, either from you or from others, although we could have imposed our weight as apostles of Christ; instead we became little children among you. Like a nursing mother caring for her own children, with such affection for you we were happy to share with you not only the gospel of God but also our own lives, because you had become dear to us.</a:t>
            </a:r>
          </a:p>
          <a:p>
            <a:pPr marL="0" indent="0">
              <a:buNone/>
            </a:pPr>
            <a:endParaRPr lang="en-US" sz="600" dirty="0"/>
          </a:p>
          <a:p>
            <a:pPr marL="0" indent="0">
              <a:lnSpc>
                <a:spcPct val="120000"/>
              </a:lnSpc>
              <a:buNone/>
            </a:pPr>
            <a:r>
              <a:rPr lang="zh-CN" altLang="en-US" sz="5500" dirty="0">
                <a:solidFill>
                  <a:srgbClr val="0070C0"/>
                </a:solidFill>
              </a:rPr>
              <a:t>弟兄们，你们自己原晓得我们进到你们那里，并不是徒然的。 我们从前在腓立比被害受辱，这是你们知道的。然而还是靠我们的神放开胆量，在大争战中把神的福音传给你们。 我们的劝勉，不是出于错误，不是出于污秽，也不是用诡诈。 但神既然验中了我们，把福音托付我们，我们就照样讲，</a:t>
            </a:r>
            <a:r>
              <a:rPr lang="zh-CN" altLang="en-US" sz="5500" b="1" dirty="0">
                <a:solidFill>
                  <a:srgbClr val="FF0000"/>
                </a:solidFill>
              </a:rPr>
              <a:t>不是要讨人喜欢，乃是要讨那察验我们心的神喜欢。 </a:t>
            </a:r>
            <a:r>
              <a:rPr lang="zh-CN" altLang="en-US" sz="5500" dirty="0">
                <a:solidFill>
                  <a:srgbClr val="0070C0"/>
                </a:solidFill>
              </a:rPr>
              <a:t>因为我们从来没有用过谄媚的话，这是你们知道的。也没有藏着贪心，这是神可以作见证的。 我们作基督的使徒，虽然可以叫人尊重，却</a:t>
            </a:r>
            <a:r>
              <a:rPr lang="zh-CN" altLang="en-US" sz="5500" b="1" dirty="0">
                <a:solidFill>
                  <a:srgbClr val="FF0000"/>
                </a:solidFill>
              </a:rPr>
              <a:t>没有向你们或向别人求荣耀</a:t>
            </a:r>
            <a:r>
              <a:rPr lang="zh-CN" altLang="en-US" sz="5500" dirty="0">
                <a:solidFill>
                  <a:srgbClr val="0070C0"/>
                </a:solidFill>
              </a:rPr>
              <a:t>，只在你们中间存心温柔，如同母亲乳养自己的孩子。我们既是这样爱你们，不但愿意将神的福音给你们，连自己的性命也愿意给你们，因你们是我们所疼爱的。</a:t>
            </a:r>
          </a:p>
          <a:p>
            <a:pPr marL="0" indent="0" algn="r">
              <a:buNone/>
            </a:pPr>
            <a:r>
              <a:rPr lang="en-US" altLang="zh-CN" sz="2300" dirty="0"/>
              <a:t>1 </a:t>
            </a:r>
            <a:r>
              <a:rPr lang="en-US" sz="2300" dirty="0"/>
              <a:t>Thessalonians</a:t>
            </a:r>
            <a:r>
              <a:rPr lang="zh-CN" altLang="en-US" sz="2300" dirty="0"/>
              <a:t>帖 撒 羅 尼 迦 前 書</a:t>
            </a:r>
            <a:r>
              <a:rPr lang="en-US" altLang="zh-CN" sz="2300" dirty="0"/>
              <a:t>2:1-8 </a:t>
            </a:r>
            <a:r>
              <a:rPr lang="en-US" sz="2300" dirty="0"/>
              <a:t>NET</a:t>
            </a:r>
            <a:endParaRPr lang="en-US" altLang="zh-CN" sz="1600" dirty="0"/>
          </a:p>
        </p:txBody>
      </p:sp>
      <p:sp>
        <p:nvSpPr>
          <p:cNvPr id="4" name="Date Placeholder 3"/>
          <p:cNvSpPr>
            <a:spLocks noGrp="1"/>
          </p:cNvSpPr>
          <p:nvPr>
            <p:ph type="dt" sz="half" idx="10"/>
          </p:nvPr>
        </p:nvSpPr>
        <p:spPr/>
        <p:txBody>
          <a:bodyPr/>
          <a:lstStyle/>
          <a:p>
            <a:r>
              <a:rPr lang="en-US"/>
              <a:t>2019 2 17</a:t>
            </a:r>
          </a:p>
        </p:txBody>
      </p:sp>
      <p:sp>
        <p:nvSpPr>
          <p:cNvPr id="5" name="Footer Placeholder 4"/>
          <p:cNvSpPr>
            <a:spLocks noGrp="1"/>
          </p:cNvSpPr>
          <p:nvPr>
            <p:ph type="ftr" sz="quarter" idx="11"/>
          </p:nvPr>
        </p:nvSpPr>
        <p:spPr/>
        <p:txBody>
          <a:bodyPr/>
          <a:lstStyle/>
          <a:p>
            <a:r>
              <a:rPr lang="en-US" dirty="0"/>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3</a:t>
            </a:fld>
            <a:endParaRPr lang="en-US"/>
          </a:p>
        </p:txBody>
      </p:sp>
    </p:spTree>
    <p:extLst>
      <p:ext uri="{BB962C8B-B14F-4D97-AF65-F5344CB8AC3E}">
        <p14:creationId xmlns:p14="http://schemas.microsoft.com/office/powerpoint/2010/main" val="1360336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5">
                <a:lumMod val="60000"/>
                <a:lumOff val="40000"/>
              </a:schemeClr>
            </a:gs>
            <a:gs pos="100000">
              <a:schemeClr val="accent1">
                <a:lumMod val="20000"/>
                <a:lumOff val="80000"/>
              </a:schemeClr>
            </a:gs>
            <a:gs pos="100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98"/>
            <a:ext cx="12192000" cy="6857999"/>
          </a:xfrm>
        </p:spPr>
        <p:txBody>
          <a:bodyPr>
            <a:noAutofit/>
          </a:bodyPr>
          <a:lstStyle/>
          <a:p>
            <a:r>
              <a:rPr lang="en-US" altLang="zh-CN" sz="2000" dirty="0"/>
              <a:t>The LORD passed by before him and proclaimed: "The LORD, the LORD, the compassionate and gracious God, slow to anger, and abounding in loyal love and faithfulness, keeping loyal love for thousands, forgiving iniquity and transgression and sin. But he by no means leaves the guilty unpunished, responding to the transgression of fathers by dealing with children and children's children, to the third and fourth generation.“</a:t>
            </a:r>
          </a:p>
          <a:p>
            <a:pPr marL="230188" indent="0">
              <a:lnSpc>
                <a:spcPct val="110000"/>
              </a:lnSpc>
              <a:buNone/>
            </a:pPr>
            <a:r>
              <a:rPr lang="zh-TW" altLang="en-US" sz="2000" dirty="0">
                <a:solidFill>
                  <a:srgbClr val="0070C0"/>
                </a:solidFill>
                <a:latin typeface="+mj-lt"/>
              </a:rPr>
              <a:t>耶和華在他面前宣告說、耶和華、耶和華、是有憐憫、有恩典的　神、不輕易發怒、並有豐盛的慈愛和誠實。為千萬人存留慈愛、赦免罪孽、過犯、和罪惡．萬不以有罪的為無罪、必追討他的罪、自父及子、直到三四代。</a:t>
            </a:r>
            <a:r>
              <a:rPr lang="en-US" altLang="zh-CN" sz="2000" dirty="0">
                <a:latin typeface="+mj-lt"/>
              </a:rPr>
              <a:t> </a:t>
            </a:r>
          </a:p>
          <a:p>
            <a:pPr marL="230188" indent="0" algn="r">
              <a:lnSpc>
                <a:spcPct val="110000"/>
              </a:lnSpc>
              <a:buNone/>
            </a:pPr>
            <a:r>
              <a:rPr lang="en-US" altLang="zh-CN" sz="1400" dirty="0"/>
              <a:t>Exodus </a:t>
            </a:r>
            <a:r>
              <a:rPr lang="zh-CN" altLang="en-US" sz="1200" dirty="0"/>
              <a:t>出埃及记 </a:t>
            </a:r>
            <a:r>
              <a:rPr lang="en-US" altLang="zh-CN" sz="1400" dirty="0"/>
              <a:t>34:6-7 NET</a:t>
            </a:r>
            <a:r>
              <a:rPr lang="zh-CN" altLang="en-US" sz="1400" dirty="0"/>
              <a:t> </a:t>
            </a:r>
            <a:endParaRPr lang="zh-TW" altLang="en-US" sz="2000" dirty="0">
              <a:solidFill>
                <a:srgbClr val="0070C0"/>
              </a:solidFill>
            </a:endParaRPr>
          </a:p>
          <a:p>
            <a:r>
              <a:rPr lang="en-US" sz="2000" dirty="0"/>
              <a:t>The LORD is slow to anger and abounding in loyal love, forgiving iniquity and transgression, but by no means clearing the guilty, visiting the iniquity of the fathers on the children until the third and fourth generations.</a:t>
            </a:r>
          </a:p>
          <a:p>
            <a:pPr marL="285750" indent="0">
              <a:lnSpc>
                <a:spcPct val="120000"/>
              </a:lnSpc>
              <a:buNone/>
            </a:pPr>
            <a:r>
              <a:rPr lang="zh-TW" altLang="en-US" sz="2000" dirty="0">
                <a:solidFill>
                  <a:srgbClr val="0070C0"/>
                </a:solidFill>
              </a:rPr>
              <a:t>耶和華不輕易發怒，且有豐盛的慈愛；他赦免罪孽和過犯；絕不以有罪的為無罪，必追討罪孽，自父到子，直到三四代。</a:t>
            </a:r>
            <a:endParaRPr lang="en-US" altLang="zh-TW" sz="2000" dirty="0">
              <a:solidFill>
                <a:srgbClr val="0070C0"/>
              </a:solidFill>
            </a:endParaRPr>
          </a:p>
          <a:p>
            <a:pPr marL="230188" indent="-230188" algn="r">
              <a:lnSpc>
                <a:spcPct val="120000"/>
              </a:lnSpc>
              <a:buNone/>
            </a:pPr>
            <a:r>
              <a:rPr lang="en-US" altLang="zh-TW" sz="1600" dirty="0"/>
              <a:t>Num</a:t>
            </a:r>
            <a:r>
              <a:rPr lang="en-US" altLang="zh-CN" sz="1600" dirty="0"/>
              <a:t>bers</a:t>
            </a:r>
            <a:r>
              <a:rPr lang="en-US" altLang="zh-TW" sz="1600" dirty="0"/>
              <a:t> </a:t>
            </a:r>
            <a:r>
              <a:rPr lang="zh-CN" altLang="en-US" sz="1400" dirty="0"/>
              <a:t>民数记</a:t>
            </a:r>
            <a:r>
              <a:rPr lang="zh-CN" altLang="en-US" sz="2000" dirty="0"/>
              <a:t> </a:t>
            </a:r>
            <a:r>
              <a:rPr lang="en-US" altLang="zh-TW" sz="1600" dirty="0"/>
              <a:t>14:18 NET</a:t>
            </a:r>
            <a:endParaRPr lang="en-US" sz="400" dirty="0"/>
          </a:p>
          <a:p>
            <a:r>
              <a:rPr lang="en-US" altLang="zh-CN" sz="2000" dirty="0"/>
              <a:t>The LORD is slow to anger but great in power; the LORD will certainly not allow the wicked to go unpunished. He marches out in the whirlwind and the raging storm; dark storm clouds billow like dust under his feet.</a:t>
            </a:r>
          </a:p>
          <a:p>
            <a:pPr marL="0" indent="0">
              <a:buNone/>
            </a:pPr>
            <a:r>
              <a:rPr lang="en-US" altLang="zh-TW" sz="2000" dirty="0">
                <a:solidFill>
                  <a:srgbClr val="0070C0"/>
                </a:solidFill>
              </a:rPr>
              <a:t>    </a:t>
            </a:r>
            <a:r>
              <a:rPr lang="zh-TW" altLang="en-US" sz="2000" dirty="0">
                <a:solidFill>
                  <a:srgbClr val="0070C0"/>
                </a:solidFill>
              </a:rPr>
              <a:t>耶和華不輕易發怒、大有能力、萬不以有罪的為無罪．他乘旋風和暴風而來、雲彩為他腳下的塵土． </a:t>
            </a:r>
            <a:endParaRPr lang="en-US" altLang="zh-TW" sz="2000" dirty="0">
              <a:solidFill>
                <a:srgbClr val="0070C0"/>
              </a:solidFill>
            </a:endParaRPr>
          </a:p>
          <a:p>
            <a:pPr marL="341313" indent="0" algn="r">
              <a:lnSpc>
                <a:spcPct val="120000"/>
              </a:lnSpc>
              <a:buNone/>
            </a:pPr>
            <a:r>
              <a:rPr lang="en-US" altLang="zh-TW" sz="1600" dirty="0"/>
              <a:t>Nahum </a:t>
            </a:r>
            <a:r>
              <a:rPr lang="zh-CN" altLang="en-US" sz="1200" dirty="0"/>
              <a:t>那 鴻 書 </a:t>
            </a:r>
            <a:r>
              <a:rPr lang="en-US" altLang="zh-TW" sz="1600" dirty="0"/>
              <a:t>1:3  </a:t>
            </a:r>
            <a:r>
              <a:rPr lang="en-US" altLang="zh-CN" sz="1600" dirty="0"/>
              <a:t>NET</a:t>
            </a:r>
          </a:p>
        </p:txBody>
      </p:sp>
      <p:sp>
        <p:nvSpPr>
          <p:cNvPr id="4" name="Date Placeholder 3"/>
          <p:cNvSpPr>
            <a:spLocks noGrp="1"/>
          </p:cNvSpPr>
          <p:nvPr>
            <p:ph type="dt" sz="half" idx="10"/>
          </p:nvPr>
        </p:nvSpPr>
        <p:spPr/>
        <p:txBody>
          <a:bodyPr/>
          <a:lstStyle/>
          <a:p>
            <a:r>
              <a:rPr lang="en-US" dirty="0"/>
              <a:t>2019 2 17</a:t>
            </a:r>
          </a:p>
        </p:txBody>
      </p:sp>
      <p:sp>
        <p:nvSpPr>
          <p:cNvPr id="5" name="Footer Placeholder 4"/>
          <p:cNvSpPr>
            <a:spLocks noGrp="1"/>
          </p:cNvSpPr>
          <p:nvPr>
            <p:ph type="ftr" sz="quarter" idx="11"/>
          </p:nvPr>
        </p:nvSpPr>
        <p:spPr/>
        <p:txBody>
          <a:bodyPr/>
          <a:lstStyle/>
          <a:p>
            <a:r>
              <a:rPr lang="en-US" dirty="0"/>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4</a:t>
            </a:fld>
            <a:endParaRPr lang="en-US" dirty="0"/>
          </a:p>
        </p:txBody>
      </p:sp>
    </p:spTree>
    <p:extLst>
      <p:ext uri="{BB962C8B-B14F-4D97-AF65-F5344CB8AC3E}">
        <p14:creationId xmlns:p14="http://schemas.microsoft.com/office/powerpoint/2010/main" val="266414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1"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1"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5">
                <a:lumMod val="60000"/>
                <a:lumOff val="40000"/>
              </a:schemeClr>
            </a:gs>
            <a:gs pos="100000">
              <a:schemeClr val="accent1">
                <a:lumMod val="20000"/>
                <a:lumOff val="80000"/>
              </a:schemeClr>
            </a:gs>
            <a:gs pos="100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98"/>
            <a:ext cx="12192000" cy="6857999"/>
          </a:xfrm>
        </p:spPr>
        <p:txBody>
          <a:bodyPr>
            <a:noAutofit/>
          </a:bodyPr>
          <a:lstStyle/>
          <a:p>
            <a:r>
              <a:rPr lang="en-US" altLang="zh-CN" sz="2000" dirty="0"/>
              <a:t>The LORD passed by before him and proclaimed: "The LORD, the LORD, the compassionate and gracious God, slow to anger, and abounding in loyal love and faithfulness, keeping loyal love for thousands, forgiving iniquity and transgression and sin. </a:t>
            </a:r>
            <a:r>
              <a:rPr lang="en-US" altLang="zh-CN" sz="2000" b="1" dirty="0">
                <a:solidFill>
                  <a:srgbClr val="FF0000"/>
                </a:solidFill>
              </a:rPr>
              <a:t>But he by no means leaves the guilty unpunished</a:t>
            </a:r>
            <a:r>
              <a:rPr lang="en-US" altLang="zh-CN" sz="2000" dirty="0"/>
              <a:t>, responding to the transgression of fathers by dealing with children and children's children, to the third and fourth generation.“</a:t>
            </a:r>
          </a:p>
          <a:p>
            <a:pPr marL="230188" indent="0">
              <a:lnSpc>
                <a:spcPct val="110000"/>
              </a:lnSpc>
              <a:buNone/>
            </a:pPr>
            <a:r>
              <a:rPr lang="zh-TW" altLang="en-US" sz="2000" dirty="0">
                <a:solidFill>
                  <a:srgbClr val="0070C0"/>
                </a:solidFill>
                <a:latin typeface="+mj-lt"/>
              </a:rPr>
              <a:t>耶和華在他面前宣告說、耶和華、耶和華、是有憐憫、有恩典的　神、不輕易發怒、並有豐盛的慈愛和誠實。為千萬人存留慈愛、赦免罪孽、過犯、和罪惡．</a:t>
            </a:r>
            <a:r>
              <a:rPr lang="zh-TW" altLang="en-US" sz="2000" b="1" dirty="0">
                <a:solidFill>
                  <a:srgbClr val="FFFF00"/>
                </a:solidFill>
                <a:latin typeface="+mj-lt"/>
              </a:rPr>
              <a:t>萬不以有罪的為無罪</a:t>
            </a:r>
            <a:r>
              <a:rPr lang="zh-TW" altLang="en-US" sz="2000" dirty="0">
                <a:solidFill>
                  <a:srgbClr val="0070C0"/>
                </a:solidFill>
                <a:latin typeface="+mj-lt"/>
              </a:rPr>
              <a:t>、必追討他的罪、自父及子、直到三四代。</a:t>
            </a:r>
            <a:r>
              <a:rPr lang="en-US" altLang="zh-CN" sz="2000" dirty="0">
                <a:latin typeface="+mj-lt"/>
              </a:rPr>
              <a:t> </a:t>
            </a:r>
          </a:p>
          <a:p>
            <a:pPr marL="230188" indent="0" algn="r">
              <a:lnSpc>
                <a:spcPct val="110000"/>
              </a:lnSpc>
              <a:buNone/>
            </a:pPr>
            <a:r>
              <a:rPr lang="en-US" altLang="zh-CN" sz="1400" dirty="0"/>
              <a:t>Exodus </a:t>
            </a:r>
            <a:r>
              <a:rPr lang="zh-CN" altLang="en-US" sz="1200" dirty="0"/>
              <a:t>出埃及记 </a:t>
            </a:r>
            <a:r>
              <a:rPr lang="en-US" altLang="zh-CN" sz="1400" dirty="0"/>
              <a:t>34:6-7 NET</a:t>
            </a:r>
            <a:r>
              <a:rPr lang="zh-CN" altLang="en-US" sz="1400" dirty="0"/>
              <a:t> </a:t>
            </a:r>
            <a:endParaRPr lang="zh-TW" altLang="en-US" sz="2000" dirty="0">
              <a:solidFill>
                <a:srgbClr val="0070C0"/>
              </a:solidFill>
            </a:endParaRPr>
          </a:p>
          <a:p>
            <a:r>
              <a:rPr lang="en-US" sz="2000" dirty="0"/>
              <a:t>The LORD is slow to anger and abounding in loyal love, forgiving iniquity and transgression, </a:t>
            </a:r>
            <a:r>
              <a:rPr lang="en-US" sz="2000" b="1" dirty="0">
                <a:solidFill>
                  <a:srgbClr val="FF0000"/>
                </a:solidFill>
              </a:rPr>
              <a:t>but by no means clearing the guilty</a:t>
            </a:r>
            <a:r>
              <a:rPr lang="en-US" sz="2000" dirty="0"/>
              <a:t>, visiting the iniquity of the fathers on the children until the third and fourth generations.</a:t>
            </a:r>
          </a:p>
          <a:p>
            <a:pPr marL="285750" indent="0">
              <a:lnSpc>
                <a:spcPct val="120000"/>
              </a:lnSpc>
              <a:buNone/>
            </a:pPr>
            <a:r>
              <a:rPr lang="zh-TW" altLang="en-US" sz="2000" dirty="0">
                <a:solidFill>
                  <a:srgbClr val="0070C0"/>
                </a:solidFill>
              </a:rPr>
              <a:t>耶和華不輕易發怒，且有豐盛的慈愛；他赦免罪孽和過犯；</a:t>
            </a:r>
            <a:r>
              <a:rPr lang="zh-TW" altLang="en-US" sz="2000" b="1" dirty="0">
                <a:solidFill>
                  <a:srgbClr val="FFFF00"/>
                </a:solidFill>
              </a:rPr>
              <a:t>絕不以有罪的為無罪</a:t>
            </a:r>
            <a:r>
              <a:rPr lang="zh-TW" altLang="en-US" sz="2000" dirty="0">
                <a:solidFill>
                  <a:srgbClr val="0070C0"/>
                </a:solidFill>
              </a:rPr>
              <a:t>，必追討罪孽，自父到子，直到三四代。</a:t>
            </a:r>
            <a:endParaRPr lang="en-US" altLang="zh-TW" sz="2000" dirty="0">
              <a:solidFill>
                <a:srgbClr val="0070C0"/>
              </a:solidFill>
            </a:endParaRPr>
          </a:p>
          <a:p>
            <a:pPr marL="230188" indent="-230188" algn="r">
              <a:lnSpc>
                <a:spcPct val="120000"/>
              </a:lnSpc>
              <a:buNone/>
            </a:pPr>
            <a:r>
              <a:rPr lang="en-US" altLang="zh-TW" sz="1600" dirty="0"/>
              <a:t>Num</a:t>
            </a:r>
            <a:r>
              <a:rPr lang="en-US" altLang="zh-CN" sz="1600" dirty="0"/>
              <a:t>bers</a:t>
            </a:r>
            <a:r>
              <a:rPr lang="en-US" altLang="zh-TW" sz="1600" dirty="0"/>
              <a:t> </a:t>
            </a:r>
            <a:r>
              <a:rPr lang="zh-CN" altLang="en-US" sz="1400" dirty="0"/>
              <a:t>民数记</a:t>
            </a:r>
            <a:r>
              <a:rPr lang="zh-CN" altLang="en-US" sz="2000" dirty="0"/>
              <a:t> </a:t>
            </a:r>
            <a:r>
              <a:rPr lang="en-US" altLang="zh-TW" sz="1600" dirty="0"/>
              <a:t>14:18 NET</a:t>
            </a:r>
            <a:endParaRPr lang="en-US" sz="400" dirty="0"/>
          </a:p>
          <a:p>
            <a:r>
              <a:rPr lang="en-US" altLang="zh-CN" sz="2000" dirty="0"/>
              <a:t>The LORD is slow to anger but great in power; the LORD </a:t>
            </a:r>
            <a:r>
              <a:rPr lang="en-US" altLang="zh-CN" sz="2000" b="1" dirty="0">
                <a:solidFill>
                  <a:srgbClr val="FF0000"/>
                </a:solidFill>
              </a:rPr>
              <a:t>will certainly not allow the wicked to go unpunished</a:t>
            </a:r>
            <a:r>
              <a:rPr lang="en-US" altLang="zh-CN" sz="2000" dirty="0"/>
              <a:t>. He marches out in the whirlwind and the raging storm; dark storm clouds billow like dust under his feet.</a:t>
            </a:r>
          </a:p>
          <a:p>
            <a:pPr marL="0" indent="0">
              <a:buNone/>
            </a:pPr>
            <a:r>
              <a:rPr lang="en-US" altLang="zh-TW" sz="2000" dirty="0">
                <a:solidFill>
                  <a:srgbClr val="0070C0"/>
                </a:solidFill>
              </a:rPr>
              <a:t>    </a:t>
            </a:r>
            <a:r>
              <a:rPr lang="zh-TW" altLang="en-US" sz="2000" dirty="0">
                <a:solidFill>
                  <a:srgbClr val="0070C0"/>
                </a:solidFill>
              </a:rPr>
              <a:t>耶和華不輕易發怒、大有能力、</a:t>
            </a:r>
            <a:r>
              <a:rPr lang="zh-TW" altLang="en-US" sz="2000" b="1" dirty="0">
                <a:solidFill>
                  <a:srgbClr val="FFFF00"/>
                </a:solidFill>
              </a:rPr>
              <a:t>萬不以有罪的為無罪</a:t>
            </a:r>
            <a:r>
              <a:rPr lang="zh-TW" altLang="en-US" sz="2000" dirty="0">
                <a:solidFill>
                  <a:srgbClr val="0070C0"/>
                </a:solidFill>
              </a:rPr>
              <a:t>．他乘旋風和暴風而來、雲彩為他腳下的塵土． </a:t>
            </a:r>
            <a:endParaRPr lang="en-US" altLang="zh-TW" sz="2000" dirty="0">
              <a:solidFill>
                <a:srgbClr val="0070C0"/>
              </a:solidFill>
            </a:endParaRPr>
          </a:p>
          <a:p>
            <a:pPr marL="341313" indent="0" algn="r">
              <a:lnSpc>
                <a:spcPct val="120000"/>
              </a:lnSpc>
              <a:buNone/>
            </a:pPr>
            <a:r>
              <a:rPr lang="en-US" altLang="zh-TW" sz="1600" dirty="0"/>
              <a:t>Nahum </a:t>
            </a:r>
            <a:r>
              <a:rPr lang="zh-CN" altLang="en-US" sz="1200" dirty="0"/>
              <a:t>那 鴻 書 </a:t>
            </a:r>
            <a:r>
              <a:rPr lang="en-US" altLang="zh-TW" sz="1600" dirty="0"/>
              <a:t>1:3  </a:t>
            </a:r>
            <a:r>
              <a:rPr lang="en-US" altLang="zh-CN" sz="1600" dirty="0"/>
              <a:t>NET</a:t>
            </a:r>
          </a:p>
        </p:txBody>
      </p:sp>
      <p:sp>
        <p:nvSpPr>
          <p:cNvPr id="4" name="Date Placeholder 3"/>
          <p:cNvSpPr>
            <a:spLocks noGrp="1"/>
          </p:cNvSpPr>
          <p:nvPr>
            <p:ph type="dt" sz="half" idx="10"/>
          </p:nvPr>
        </p:nvSpPr>
        <p:spPr/>
        <p:txBody>
          <a:bodyPr/>
          <a:lstStyle/>
          <a:p>
            <a:r>
              <a:rPr lang="en-US" dirty="0"/>
              <a:t>2019 2 17</a:t>
            </a:r>
          </a:p>
        </p:txBody>
      </p:sp>
      <p:sp>
        <p:nvSpPr>
          <p:cNvPr id="5" name="Footer Placeholder 4"/>
          <p:cNvSpPr>
            <a:spLocks noGrp="1"/>
          </p:cNvSpPr>
          <p:nvPr>
            <p:ph type="ftr" sz="quarter" idx="11"/>
          </p:nvPr>
        </p:nvSpPr>
        <p:spPr/>
        <p:txBody>
          <a:bodyPr/>
          <a:lstStyle/>
          <a:p>
            <a:r>
              <a:rPr lang="en-US" dirty="0"/>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5</a:t>
            </a:fld>
            <a:endParaRPr lang="en-US" dirty="0"/>
          </a:p>
        </p:txBody>
      </p:sp>
    </p:spTree>
    <p:extLst>
      <p:ext uri="{BB962C8B-B14F-4D97-AF65-F5344CB8AC3E}">
        <p14:creationId xmlns:p14="http://schemas.microsoft.com/office/powerpoint/2010/main" val="2257243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1"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1"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0000"/>
                <a:lumOff val="40000"/>
              </a:schemeClr>
            </a:gs>
            <a:gs pos="100000">
              <a:schemeClr val="accent1">
                <a:lumMod val="20000"/>
                <a:lumOff val="80000"/>
              </a:schemeClr>
            </a:gs>
            <a:gs pos="100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89313"/>
          </a:xfrm>
        </p:spPr>
        <p:txBody>
          <a:bodyPr>
            <a:normAutofit/>
          </a:bodyPr>
          <a:lstStyle/>
          <a:p>
            <a:pPr algn="ctr"/>
            <a:r>
              <a:rPr lang="en-US" sz="6000" dirty="0">
                <a:solidFill>
                  <a:srgbClr val="0070C0"/>
                </a:solidFill>
                <a:latin typeface="Arial Rounded MT Bold" panose="020F0704030504030204" pitchFamily="34" charset="0"/>
              </a:rPr>
              <a:t>Accountability	  </a:t>
            </a:r>
            <a:r>
              <a:rPr lang="zh-CN" altLang="en-US" sz="6600" b="1" dirty="0">
                <a:latin typeface="STKaiti" panose="02010600040101010101" pitchFamily="2" charset="-122"/>
                <a:ea typeface="STKaiti" panose="02010600040101010101" pitchFamily="2" charset="-122"/>
              </a:rPr>
              <a:t>问责</a:t>
            </a:r>
            <a:endParaRPr lang="en-US" sz="4800" dirty="0">
              <a:solidFill>
                <a:srgbClr val="0070C0"/>
              </a:solidFill>
              <a:latin typeface="Arial Rounded MT Bold" panose="020F0704030504030204" pitchFamily="34" charset="0"/>
            </a:endParaRPr>
          </a:p>
        </p:txBody>
      </p:sp>
      <p:sp>
        <p:nvSpPr>
          <p:cNvPr id="3" name="Content Placeholder 2"/>
          <p:cNvSpPr>
            <a:spLocks noGrp="1"/>
          </p:cNvSpPr>
          <p:nvPr>
            <p:ph idx="1"/>
          </p:nvPr>
        </p:nvSpPr>
        <p:spPr>
          <a:xfrm>
            <a:off x="0" y="1992260"/>
            <a:ext cx="12192000" cy="4865740"/>
          </a:xfrm>
        </p:spPr>
        <p:txBody>
          <a:bodyPr>
            <a:normAutofit fontScale="92500"/>
          </a:bodyPr>
          <a:lstStyle/>
          <a:p>
            <a:pPr>
              <a:lnSpc>
                <a:spcPct val="120000"/>
              </a:lnSpc>
              <a:buFont typeface="Wingdings" panose="05000000000000000000" pitchFamily="2" charset="2"/>
              <a:buChar char="q"/>
            </a:pPr>
            <a:r>
              <a:rPr lang="en-US" altLang="zh-CN" sz="2000" b="1" dirty="0">
                <a:solidFill>
                  <a:srgbClr val="C00000"/>
                </a:solidFill>
                <a:latin typeface="+mj-lt"/>
                <a:ea typeface="SimSun" panose="02010600030101010101" pitchFamily="2" charset="-122"/>
              </a:rPr>
              <a:t> </a:t>
            </a:r>
            <a:r>
              <a:rPr lang="en-US" altLang="zh-CN" sz="2400" b="1" dirty="0">
                <a:latin typeface="+mj-lt"/>
                <a:ea typeface="SimSun" panose="02010600030101010101" pitchFamily="2" charset="-122"/>
              </a:rPr>
              <a:t>The wicked man is so arrogant he always thinks, "God won't </a:t>
            </a:r>
            <a:r>
              <a:rPr lang="en-US" altLang="zh-CN" sz="2400" b="1" dirty="0">
                <a:solidFill>
                  <a:srgbClr val="C00000"/>
                </a:solidFill>
                <a:latin typeface="+mj-lt"/>
                <a:ea typeface="SimSun" panose="02010600030101010101" pitchFamily="2" charset="-122"/>
              </a:rPr>
              <a:t>hold me accountable</a:t>
            </a:r>
            <a:r>
              <a:rPr lang="en-US" altLang="zh-CN" sz="2400" b="1" dirty="0">
                <a:latin typeface="+mj-lt"/>
                <a:ea typeface="SimSun" panose="02010600030101010101" pitchFamily="2" charset="-122"/>
              </a:rPr>
              <a:t>; he doesn't care."… Why does the wicked man reject God? He says to himself, "You will not </a:t>
            </a:r>
            <a:r>
              <a:rPr lang="en-US" altLang="zh-CN" sz="2400" b="1" dirty="0">
                <a:solidFill>
                  <a:srgbClr val="C00000"/>
                </a:solidFill>
                <a:latin typeface="+mj-lt"/>
                <a:ea typeface="SimSun" panose="02010600030101010101" pitchFamily="2" charset="-122"/>
              </a:rPr>
              <a:t>hold me accountable</a:t>
            </a:r>
            <a:r>
              <a:rPr lang="en-US" altLang="zh-CN" sz="2400" b="1" dirty="0">
                <a:latin typeface="+mj-lt"/>
                <a:ea typeface="SimSun" panose="02010600030101010101" pitchFamily="2" charset="-122"/>
              </a:rPr>
              <a:t>." </a:t>
            </a:r>
          </a:p>
          <a:p>
            <a:pPr marL="227013" indent="0">
              <a:lnSpc>
                <a:spcPct val="120000"/>
              </a:lnSpc>
              <a:buNone/>
            </a:pPr>
            <a:r>
              <a:rPr lang="zh-CN" altLang="en-US" sz="2400" b="1" dirty="0">
                <a:solidFill>
                  <a:srgbClr val="0070C0"/>
                </a:solidFill>
                <a:latin typeface="+mj-lt"/>
                <a:ea typeface="SimSun" panose="02010600030101010101" pitchFamily="2" charset="-122"/>
              </a:rPr>
              <a:t>恶人面带骄傲，说，耶和华必不</a:t>
            </a:r>
            <a:r>
              <a:rPr lang="zh-CN" altLang="en-US" sz="2400" b="1" dirty="0">
                <a:solidFill>
                  <a:srgbClr val="C00000"/>
                </a:solidFill>
                <a:latin typeface="+mj-lt"/>
                <a:ea typeface="SimSun" panose="02010600030101010101" pitchFamily="2" charset="-122"/>
              </a:rPr>
              <a:t>追究</a:t>
            </a:r>
            <a:r>
              <a:rPr lang="zh-CN" altLang="en-US" sz="2400" b="1" dirty="0">
                <a:solidFill>
                  <a:srgbClr val="0070C0"/>
                </a:solidFill>
                <a:latin typeface="+mj-lt"/>
                <a:ea typeface="SimSun" panose="02010600030101010101" pitchFamily="2" charset="-122"/>
              </a:rPr>
              <a:t>。他一切所想的，都以为没有神。 </a:t>
            </a:r>
            <a:r>
              <a:rPr lang="en-US" altLang="zh-CN" sz="2400" b="1" dirty="0">
                <a:solidFill>
                  <a:srgbClr val="0070C0"/>
                </a:solidFill>
                <a:latin typeface="+mj-lt"/>
                <a:ea typeface="SimSun" panose="02010600030101010101" pitchFamily="2" charset="-122"/>
              </a:rPr>
              <a:t>…</a:t>
            </a:r>
            <a:r>
              <a:rPr lang="zh-CN" altLang="en-US" sz="2400" b="1" dirty="0">
                <a:solidFill>
                  <a:srgbClr val="0070C0"/>
                </a:solidFill>
                <a:latin typeface="+mj-lt"/>
                <a:ea typeface="SimSun" panose="02010600030101010101" pitchFamily="2" charset="-122"/>
              </a:rPr>
              <a:t>恶人为何轻慢神，心里说，你必不</a:t>
            </a:r>
            <a:r>
              <a:rPr lang="zh-CN" altLang="en-US" sz="2400" b="1" dirty="0">
                <a:solidFill>
                  <a:srgbClr val="C00000"/>
                </a:solidFill>
                <a:latin typeface="+mj-lt"/>
                <a:ea typeface="SimSun" panose="02010600030101010101" pitchFamily="2" charset="-122"/>
              </a:rPr>
              <a:t>追究</a:t>
            </a:r>
            <a:r>
              <a:rPr lang="zh-CN" altLang="en-US" sz="2400" b="1" dirty="0">
                <a:solidFill>
                  <a:srgbClr val="0070C0"/>
                </a:solidFill>
                <a:latin typeface="+mj-lt"/>
                <a:ea typeface="SimSun" panose="02010600030101010101" pitchFamily="2" charset="-122"/>
              </a:rPr>
              <a:t>。</a:t>
            </a:r>
            <a:endParaRPr lang="en-US" altLang="zh-CN" sz="2400" b="1" dirty="0">
              <a:solidFill>
                <a:srgbClr val="0070C0"/>
              </a:solidFill>
              <a:latin typeface="+mj-lt"/>
              <a:ea typeface="SimSun" panose="02010600030101010101" pitchFamily="2" charset="-122"/>
            </a:endParaRPr>
          </a:p>
          <a:p>
            <a:pPr marL="227013" indent="0" algn="r">
              <a:lnSpc>
                <a:spcPct val="120000"/>
              </a:lnSpc>
              <a:buNone/>
            </a:pPr>
            <a:r>
              <a:rPr lang="en-US" altLang="zh-CN" sz="1800" b="1" dirty="0">
                <a:latin typeface="+mj-lt"/>
                <a:ea typeface="SimSun" panose="02010600030101010101" pitchFamily="2" charset="-122"/>
              </a:rPr>
              <a:t>Psalm  </a:t>
            </a:r>
            <a:r>
              <a:rPr lang="zh-CN" altLang="en-US" sz="1600" b="1" dirty="0">
                <a:latin typeface="+mj-lt"/>
                <a:ea typeface="SimSun" panose="02010600030101010101" pitchFamily="2" charset="-122"/>
              </a:rPr>
              <a:t>詩 篇</a:t>
            </a:r>
            <a:r>
              <a:rPr lang="en-US" altLang="zh-CN" sz="1600" b="1" dirty="0">
                <a:latin typeface="+mj-lt"/>
                <a:ea typeface="SimSun" panose="02010600030101010101" pitchFamily="2" charset="-122"/>
              </a:rPr>
              <a:t> </a:t>
            </a:r>
            <a:r>
              <a:rPr lang="en-US" altLang="zh-CN" sz="1800" b="1" dirty="0">
                <a:latin typeface="+mj-lt"/>
                <a:ea typeface="SimSun" panose="02010600030101010101" pitchFamily="2" charset="-122"/>
              </a:rPr>
              <a:t>10:4, 13 NET</a:t>
            </a:r>
          </a:p>
          <a:p>
            <a:pPr marL="285750" indent="-285750">
              <a:lnSpc>
                <a:spcPct val="120000"/>
              </a:lnSpc>
              <a:buFont typeface="Wingdings" panose="05000000000000000000" pitchFamily="2" charset="2"/>
              <a:buChar char="q"/>
            </a:pPr>
            <a:endParaRPr lang="en-US" altLang="zh-CN" sz="900" b="1" dirty="0">
              <a:solidFill>
                <a:srgbClr val="C00000"/>
              </a:solidFill>
              <a:latin typeface="+mj-lt"/>
              <a:ea typeface="SimSun" panose="02010600030101010101" pitchFamily="2" charset="-122"/>
            </a:endParaRPr>
          </a:p>
          <a:p>
            <a:pPr marL="285750" indent="-285750">
              <a:lnSpc>
                <a:spcPct val="120000"/>
              </a:lnSpc>
              <a:buFont typeface="Wingdings" panose="05000000000000000000" pitchFamily="2" charset="2"/>
              <a:buChar char="q"/>
            </a:pPr>
            <a:r>
              <a:rPr lang="en-US" altLang="zh-CN" sz="2400" dirty="0">
                <a:solidFill>
                  <a:srgbClr val="C00000"/>
                </a:solidFill>
              </a:rPr>
              <a:t> </a:t>
            </a:r>
            <a:r>
              <a:rPr lang="en-US" altLang="zh-CN" sz="2400" dirty="0"/>
              <a:t>Now we know that whatever the law says, it says to those who are under the law, so that every mouth may be silenced and the whole world may </a:t>
            </a:r>
            <a:r>
              <a:rPr lang="en-US" altLang="zh-CN" sz="2400" dirty="0">
                <a:solidFill>
                  <a:srgbClr val="FF0000"/>
                </a:solidFill>
              </a:rPr>
              <a:t>be held accountable to God</a:t>
            </a:r>
            <a:r>
              <a:rPr lang="en-US" altLang="zh-CN" sz="2400" dirty="0"/>
              <a:t>. </a:t>
            </a:r>
          </a:p>
          <a:p>
            <a:pPr marL="285750" indent="-285750">
              <a:lnSpc>
                <a:spcPct val="120000"/>
              </a:lnSpc>
              <a:buNone/>
            </a:pPr>
            <a:r>
              <a:rPr lang="en-US" altLang="zh-CN" sz="2400" dirty="0"/>
              <a:t>     </a:t>
            </a:r>
            <a:r>
              <a:rPr lang="zh-CN" altLang="en-US" sz="2400" b="1" dirty="0">
                <a:solidFill>
                  <a:srgbClr val="0070C0"/>
                </a:solidFill>
              </a:rPr>
              <a:t>我们晓得律法上的话，都是对律法以下之人说的，好塞住各人的口，叫普世的人都</a:t>
            </a:r>
            <a:r>
              <a:rPr lang="zh-CN" altLang="en-US" sz="2400" b="1" dirty="0">
                <a:solidFill>
                  <a:srgbClr val="FF0000"/>
                </a:solidFill>
              </a:rPr>
              <a:t>伏在神审判之下</a:t>
            </a:r>
            <a:r>
              <a:rPr lang="zh-CN" altLang="en-US" sz="2400" b="1" dirty="0">
                <a:solidFill>
                  <a:srgbClr val="0070C0"/>
                </a:solidFill>
              </a:rPr>
              <a:t>。 </a:t>
            </a:r>
            <a:endParaRPr lang="en-US" altLang="zh-CN" sz="2400" b="1" dirty="0">
              <a:solidFill>
                <a:srgbClr val="0070C0"/>
              </a:solidFill>
            </a:endParaRPr>
          </a:p>
          <a:p>
            <a:pPr marL="0" indent="0" algn="r">
              <a:lnSpc>
                <a:spcPct val="120000"/>
              </a:lnSpc>
              <a:buNone/>
            </a:pPr>
            <a:r>
              <a:rPr lang="en-US" altLang="zh-CN" sz="2000" dirty="0"/>
              <a:t>Romans </a:t>
            </a:r>
            <a:r>
              <a:rPr lang="zh-CN" altLang="en-US" sz="1600" dirty="0"/>
              <a:t>罗马书</a:t>
            </a:r>
            <a:r>
              <a:rPr lang="zh-CN" altLang="en-US" sz="2000" dirty="0"/>
              <a:t> </a:t>
            </a:r>
            <a:r>
              <a:rPr lang="en-US" altLang="zh-CN" sz="2000" dirty="0"/>
              <a:t>3:19 NET</a:t>
            </a:r>
          </a:p>
        </p:txBody>
      </p:sp>
      <p:sp>
        <p:nvSpPr>
          <p:cNvPr id="4" name="Date Placeholder 3"/>
          <p:cNvSpPr>
            <a:spLocks noGrp="1"/>
          </p:cNvSpPr>
          <p:nvPr>
            <p:ph type="dt" sz="half" idx="10"/>
          </p:nvPr>
        </p:nvSpPr>
        <p:spPr/>
        <p:txBody>
          <a:bodyPr/>
          <a:lstStyle/>
          <a:p>
            <a:r>
              <a:rPr lang="en-US"/>
              <a:t>2019 2 17</a:t>
            </a:r>
            <a:endParaRPr lang="en-US" dirty="0"/>
          </a:p>
        </p:txBody>
      </p:sp>
      <p:sp>
        <p:nvSpPr>
          <p:cNvPr id="5" name="Footer Placeholder 4"/>
          <p:cNvSpPr>
            <a:spLocks noGrp="1"/>
          </p:cNvSpPr>
          <p:nvPr>
            <p:ph type="ftr" sz="quarter" idx="11"/>
          </p:nvPr>
        </p:nvSpPr>
        <p:spPr/>
        <p:txBody>
          <a:bodyPr/>
          <a:lstStyle/>
          <a:p>
            <a:r>
              <a:rPr lang="en-US" dirty="0"/>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6</a:t>
            </a:fld>
            <a:endParaRPr lang="en-US" dirty="0"/>
          </a:p>
        </p:txBody>
      </p:sp>
    </p:spTree>
    <p:custDataLst>
      <p:tags r:id="rId1"/>
    </p:custDataLst>
    <p:extLst>
      <p:ext uri="{BB962C8B-B14F-4D97-AF65-F5344CB8AC3E}">
        <p14:creationId xmlns:p14="http://schemas.microsoft.com/office/powerpoint/2010/main" val="3303517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100000">
              <a:schemeClr val="accent1">
                <a:lumMod val="20000"/>
                <a:lumOff val="80000"/>
              </a:schemeClr>
            </a:gs>
            <a:gs pos="100000">
              <a:schemeClr val="accent6">
                <a:lumMod val="45000"/>
                <a:lumOff val="55000"/>
              </a:schemeClr>
            </a:gs>
            <a:gs pos="89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70000" lnSpcReduction="20000"/>
          </a:bodyPr>
          <a:lstStyle/>
          <a:p>
            <a:pPr marL="0" indent="0">
              <a:buNone/>
            </a:pPr>
            <a:r>
              <a:rPr lang="en-US" sz="3600" dirty="0"/>
              <a:t>Let no one say when he is tempted, "I am tempted by God," for God cannot be tempted by evil, and he himself tempts no one. But each one is tempted when he is lured and enticed by his own desires. Then when desire conceives, it gives birth to sin, and when sin is full grown, it gives birth to death. </a:t>
            </a:r>
          </a:p>
          <a:p>
            <a:pPr marL="0" indent="0">
              <a:lnSpc>
                <a:spcPct val="120000"/>
              </a:lnSpc>
              <a:buNone/>
            </a:pPr>
            <a:r>
              <a:rPr lang="zh-TW" altLang="en-US" sz="3000" b="1" dirty="0">
                <a:solidFill>
                  <a:srgbClr val="0070C0"/>
                </a:solidFill>
                <a:latin typeface="SimSun" panose="02010600030101010101" pitchFamily="2" charset="-122"/>
                <a:ea typeface="SimSun" panose="02010600030101010101" pitchFamily="2" charset="-122"/>
              </a:rPr>
              <a:t>人被試探、不可說、我是被　神試探．因為　神不能被惡試探、他也不試探人．但各人被試探、乃是被自己的私慾牽引誘惑的。私慾既懷了胎、就生出罪來．罪既長成、就生出死來。</a:t>
            </a:r>
          </a:p>
          <a:p>
            <a:pPr marL="0" indent="0" algn="r">
              <a:buNone/>
            </a:pPr>
            <a:r>
              <a:rPr lang="zh-TW" altLang="en-US" dirty="0"/>
              <a:t> </a:t>
            </a:r>
            <a:r>
              <a:rPr lang="en-US" sz="2000" dirty="0"/>
              <a:t>James </a:t>
            </a:r>
            <a:r>
              <a:rPr lang="zh-CN" altLang="en-US" sz="1800" dirty="0"/>
              <a:t>雅各书</a:t>
            </a:r>
            <a:r>
              <a:rPr lang="en-US" sz="2000" dirty="0"/>
              <a:t> 1:13-15 NET</a:t>
            </a:r>
          </a:p>
          <a:p>
            <a:pPr marL="0" indent="0">
              <a:buNone/>
            </a:pPr>
            <a:r>
              <a:rPr lang="en-US" sz="3600" dirty="0"/>
              <a:t>o not be deceived. God will not be made a fool. For a person will reap what he sows,</a:t>
            </a:r>
          </a:p>
          <a:p>
            <a:pPr marL="0" indent="0">
              <a:buNone/>
            </a:pPr>
            <a:r>
              <a:rPr lang="en-US" sz="800" dirty="0"/>
              <a:t> </a:t>
            </a:r>
          </a:p>
          <a:p>
            <a:pPr marL="0" indent="0">
              <a:buNone/>
            </a:pPr>
            <a:r>
              <a:rPr lang="zh-TW" altLang="en-US" sz="3200" b="1" dirty="0">
                <a:solidFill>
                  <a:srgbClr val="0070C0"/>
                </a:solidFill>
                <a:latin typeface="SimSun" panose="02010600030101010101" pitchFamily="2" charset="-122"/>
                <a:ea typeface="SimSun" panose="02010600030101010101" pitchFamily="2" charset="-122"/>
              </a:rPr>
              <a:t>不要自欺、　神是輕慢不得的．人種的是甚麼、收的也是甚麼。</a:t>
            </a:r>
            <a:endParaRPr lang="en-US" altLang="zh-TW" sz="3200" b="1" dirty="0">
              <a:solidFill>
                <a:srgbClr val="0070C0"/>
              </a:solidFill>
              <a:latin typeface="SimSun" panose="02010600030101010101" pitchFamily="2" charset="-122"/>
              <a:ea typeface="SimSun" panose="02010600030101010101" pitchFamily="2" charset="-122"/>
            </a:endParaRPr>
          </a:p>
          <a:p>
            <a:pPr marL="0" indent="0" algn="r">
              <a:buNone/>
            </a:pPr>
            <a:r>
              <a:rPr lang="en-US" sz="1800" dirty="0"/>
              <a:t>Galatians </a:t>
            </a:r>
            <a:r>
              <a:rPr lang="zh-CN" altLang="en-US" sz="1600" dirty="0"/>
              <a:t>加 拉 太 書 </a:t>
            </a:r>
            <a:r>
              <a:rPr lang="en-US" sz="1800" dirty="0"/>
              <a:t>6:7 NET</a:t>
            </a:r>
          </a:p>
          <a:p>
            <a:pPr marL="0" indent="0">
              <a:buNone/>
            </a:pPr>
            <a:r>
              <a:rPr lang="en-US" sz="3600" dirty="0"/>
              <a:t>And I saw the dead, the great and the small, standing before the throne. Then books were opened, and another book was opened– the book of life. So the dead were judged by what was written in the books, according to their deeds. The sea gave up the dead that were in it, and Death and Hades gave up the dead that were in them, and each one was judged according to his deeds.</a:t>
            </a:r>
          </a:p>
          <a:p>
            <a:pPr marL="0" indent="0">
              <a:lnSpc>
                <a:spcPct val="120000"/>
              </a:lnSpc>
              <a:buNone/>
            </a:pPr>
            <a:r>
              <a:rPr lang="zh-CN" altLang="en-US" sz="3400" b="1" dirty="0">
                <a:solidFill>
                  <a:srgbClr val="0070C0"/>
                </a:solidFill>
                <a:latin typeface="SimSun" panose="02010600030101010101" pitchFamily="2" charset="-122"/>
                <a:ea typeface="SimSun" panose="02010600030101010101" pitchFamily="2" charset="-122"/>
              </a:rPr>
              <a:t>我又看见死了的人，无论大小，都站在宝座前。案卷展开了。并且另有一卷展开，就是生命册。死了的人都凭着这些案卷所记载的，照他们所行的受审判。于是海交出其中的死人。死亡和阴间也交出其中的死人。他们都照各人所行的受审判。</a:t>
            </a:r>
            <a:endParaRPr lang="en-US" altLang="zh-CN" sz="3400" b="1" dirty="0">
              <a:solidFill>
                <a:srgbClr val="0070C0"/>
              </a:solidFill>
              <a:latin typeface="SimSun" panose="02010600030101010101" pitchFamily="2" charset="-122"/>
              <a:ea typeface="SimSun" panose="02010600030101010101" pitchFamily="2" charset="-122"/>
            </a:endParaRPr>
          </a:p>
          <a:p>
            <a:pPr marL="0" indent="0" algn="r">
              <a:lnSpc>
                <a:spcPct val="120000"/>
              </a:lnSpc>
              <a:buNone/>
            </a:pPr>
            <a:r>
              <a:rPr lang="en-US" sz="1800" dirty="0"/>
              <a:t>Revelations</a:t>
            </a:r>
            <a:r>
              <a:rPr lang="zh-CN" altLang="en-US" sz="1800" dirty="0"/>
              <a:t>启 示 录 </a:t>
            </a:r>
            <a:r>
              <a:rPr lang="en-US" altLang="zh-CN" sz="1800" dirty="0"/>
              <a:t>20:12-13 </a:t>
            </a:r>
            <a:r>
              <a:rPr lang="en-US" sz="1800" dirty="0"/>
              <a:t>NET</a:t>
            </a:r>
          </a:p>
        </p:txBody>
      </p:sp>
      <p:sp>
        <p:nvSpPr>
          <p:cNvPr id="4" name="Date Placeholder 3"/>
          <p:cNvSpPr>
            <a:spLocks noGrp="1"/>
          </p:cNvSpPr>
          <p:nvPr>
            <p:ph type="dt" sz="half" idx="10"/>
          </p:nvPr>
        </p:nvSpPr>
        <p:spPr/>
        <p:txBody>
          <a:bodyPr/>
          <a:lstStyle/>
          <a:p>
            <a:r>
              <a:rPr lang="en-US"/>
              <a:t>2019 2 17</a:t>
            </a:r>
          </a:p>
        </p:txBody>
      </p:sp>
      <p:sp>
        <p:nvSpPr>
          <p:cNvPr id="5" name="Footer Placeholder 4"/>
          <p:cNvSpPr>
            <a:spLocks noGrp="1"/>
          </p:cNvSpPr>
          <p:nvPr>
            <p:ph type="ftr" sz="quarter" idx="11"/>
          </p:nvPr>
        </p:nvSpPr>
        <p:spPr/>
        <p:txBody>
          <a:bodyPr/>
          <a:lstStyle/>
          <a:p>
            <a:r>
              <a:rPr lang="en-US"/>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7</a:t>
            </a:fld>
            <a:endParaRPr lang="en-US" dirty="0"/>
          </a:p>
        </p:txBody>
      </p:sp>
    </p:spTree>
    <p:custDataLst>
      <p:tags r:id="rId1"/>
    </p:custDataLst>
    <p:extLst>
      <p:ext uri="{BB962C8B-B14F-4D97-AF65-F5344CB8AC3E}">
        <p14:creationId xmlns:p14="http://schemas.microsoft.com/office/powerpoint/2010/main" val="250425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1000"/>
                                        <p:tgtEl>
                                          <p:spTgt spid="3">
                                            <p:txEl>
                                              <p:pRg st="9" end="9"/>
                                            </p:txEl>
                                          </p:spTgt>
                                        </p:tgtEl>
                                      </p:cBhvr>
                                    </p:animEffect>
                                    <p:anim calcmode="lin" valueType="num">
                                      <p:cBhvr>
                                        <p:cTn id="3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0000"/>
                <a:lumOff val="40000"/>
              </a:schemeClr>
            </a:gs>
            <a:gs pos="100000">
              <a:schemeClr val="accent1">
                <a:lumMod val="20000"/>
                <a:lumOff val="80000"/>
              </a:schemeClr>
            </a:gs>
            <a:gs pos="100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89313"/>
          </a:xfrm>
        </p:spPr>
        <p:txBody>
          <a:bodyPr>
            <a:normAutofit/>
          </a:bodyPr>
          <a:lstStyle/>
          <a:p>
            <a:pPr algn="ctr"/>
            <a:r>
              <a:rPr lang="en-US" altLang="zh-CN" sz="6000" b="1" dirty="0">
                <a:latin typeface="Arial Rounded MT Bold" panose="020F0704030504030204" pitchFamily="34" charset="0"/>
              </a:rPr>
              <a:t>Love Myself  </a:t>
            </a:r>
            <a:r>
              <a:rPr lang="zh-CN" altLang="en-US" sz="6600" b="1" dirty="0">
                <a:solidFill>
                  <a:srgbClr val="0070C0"/>
                </a:solidFill>
                <a:latin typeface="KaiTi" panose="02010609060101010101" pitchFamily="49" charset="-122"/>
                <a:ea typeface="KaiTi" panose="02010609060101010101" pitchFamily="49" charset="-122"/>
              </a:rPr>
              <a:t>爱自己</a:t>
            </a:r>
            <a:endParaRPr lang="en-US" sz="7200" dirty="0">
              <a:solidFill>
                <a:srgbClr val="0070C0"/>
              </a:solidFill>
              <a:latin typeface="Arial Rounded MT Bold" panose="020F0704030504030204" pitchFamily="34" charset="0"/>
            </a:endParaRPr>
          </a:p>
        </p:txBody>
      </p:sp>
      <p:sp>
        <p:nvSpPr>
          <p:cNvPr id="3" name="Content Placeholder 2"/>
          <p:cNvSpPr>
            <a:spLocks noGrp="1"/>
          </p:cNvSpPr>
          <p:nvPr>
            <p:ph idx="1"/>
          </p:nvPr>
        </p:nvSpPr>
        <p:spPr>
          <a:xfrm>
            <a:off x="0" y="1854200"/>
            <a:ext cx="12192000" cy="5003800"/>
          </a:xfrm>
        </p:spPr>
        <p:txBody>
          <a:bodyPr>
            <a:normAutofit fontScale="40000" lnSpcReduction="20000"/>
          </a:bodyPr>
          <a:lstStyle/>
          <a:p>
            <a:pPr marL="0" indent="0">
              <a:lnSpc>
                <a:spcPct val="120000"/>
              </a:lnSpc>
              <a:buFont typeface="Wingdings" panose="05000000000000000000" pitchFamily="2" charset="2"/>
              <a:buChar char="q"/>
            </a:pPr>
            <a:r>
              <a:rPr lang="en-US" altLang="zh-CN" sz="7000" b="1" dirty="0">
                <a:solidFill>
                  <a:srgbClr val="C00000"/>
                </a:solidFill>
              </a:rPr>
              <a:t> </a:t>
            </a:r>
            <a:r>
              <a:rPr lang="en-US" altLang="zh-CN" sz="7000" b="1" dirty="0"/>
              <a:t>Love My </a:t>
            </a:r>
            <a:r>
              <a:rPr lang="en-US" altLang="zh-CN" sz="7000" b="1" dirty="0">
                <a:solidFill>
                  <a:srgbClr val="FFC000"/>
                </a:solidFill>
              </a:rPr>
              <a:t>Body</a:t>
            </a:r>
            <a:r>
              <a:rPr lang="en-US" altLang="zh-CN" sz="7000" b="1" dirty="0"/>
              <a:t>, My Body is My Temple, Safe Keep My Body &amp; Be Content.</a:t>
            </a:r>
          </a:p>
          <a:p>
            <a:pPr marL="0" indent="0">
              <a:lnSpc>
                <a:spcPct val="120000"/>
              </a:lnSpc>
              <a:buNone/>
            </a:pPr>
            <a:r>
              <a:rPr lang="en-US" altLang="zh-CN" sz="7000" b="1" dirty="0">
                <a:solidFill>
                  <a:srgbClr val="0070C0"/>
                </a:solidFill>
                <a:latin typeface="KaiTi" panose="02010609060101010101" pitchFamily="49" charset="-122"/>
                <a:ea typeface="KaiTi" panose="02010609060101010101" pitchFamily="49" charset="-122"/>
              </a:rPr>
              <a:t>  </a:t>
            </a:r>
            <a:r>
              <a:rPr lang="zh-CN" altLang="en-US" sz="7000" b="1" dirty="0">
                <a:solidFill>
                  <a:srgbClr val="0070C0"/>
                </a:solidFill>
                <a:latin typeface="KaiTi" panose="02010609060101010101" pitchFamily="49" charset="-122"/>
                <a:ea typeface="KaiTi" panose="02010609060101010101" pitchFamily="49" charset="-122"/>
              </a:rPr>
              <a:t>爱我的</a:t>
            </a:r>
            <a:r>
              <a:rPr lang="zh-CN" altLang="en-US" sz="7000" b="1" dirty="0">
                <a:solidFill>
                  <a:srgbClr val="FFC000"/>
                </a:solidFill>
                <a:latin typeface="KaiTi" panose="02010609060101010101" pitchFamily="49" charset="-122"/>
                <a:ea typeface="KaiTi" panose="02010609060101010101" pitchFamily="49" charset="-122"/>
              </a:rPr>
              <a:t>身体</a:t>
            </a:r>
            <a:r>
              <a:rPr lang="en-US" altLang="zh-CN" sz="7000" b="1" dirty="0">
                <a:solidFill>
                  <a:srgbClr val="0070C0"/>
                </a:solidFill>
                <a:latin typeface="KaiTi" panose="02010609060101010101" pitchFamily="49" charset="-122"/>
                <a:ea typeface="KaiTi" panose="02010609060101010101" pitchFamily="49" charset="-122"/>
              </a:rPr>
              <a:t>, </a:t>
            </a:r>
            <a:r>
              <a:rPr lang="zh-CN" altLang="en-US" sz="7000" b="1" dirty="0">
                <a:solidFill>
                  <a:srgbClr val="0070C0"/>
                </a:solidFill>
                <a:latin typeface="KaiTi" panose="02010609060101010101" pitchFamily="49" charset="-122"/>
                <a:ea typeface="KaiTi" panose="02010609060101010101" pitchFamily="49" charset="-122"/>
              </a:rPr>
              <a:t>因我的身体就是我的殿</a:t>
            </a:r>
            <a:r>
              <a:rPr lang="en-US" altLang="zh-CN" sz="7000" b="1" dirty="0">
                <a:solidFill>
                  <a:srgbClr val="0070C0"/>
                </a:solidFill>
                <a:latin typeface="KaiTi" panose="02010609060101010101" pitchFamily="49" charset="-122"/>
                <a:ea typeface="KaiTi" panose="02010609060101010101" pitchFamily="49" charset="-122"/>
              </a:rPr>
              <a:t>, </a:t>
            </a:r>
            <a:r>
              <a:rPr lang="zh-CN" altLang="en-US" sz="7000" b="1" dirty="0">
                <a:solidFill>
                  <a:srgbClr val="0070C0"/>
                </a:solidFill>
                <a:latin typeface="KaiTi" panose="02010609060101010101" pitchFamily="49" charset="-122"/>
                <a:ea typeface="KaiTi" panose="02010609060101010101" pitchFamily="49" charset="-122"/>
              </a:rPr>
              <a:t>安全地保護好它並常常知足。</a:t>
            </a:r>
            <a:endParaRPr lang="en-US" altLang="zh-CN" sz="7000" b="1" dirty="0">
              <a:solidFill>
                <a:srgbClr val="0070C0"/>
              </a:solidFill>
              <a:latin typeface="KaiTi" panose="02010609060101010101" pitchFamily="49" charset="-122"/>
              <a:ea typeface="KaiTi" panose="02010609060101010101" pitchFamily="49" charset="-122"/>
            </a:endParaRPr>
          </a:p>
          <a:p>
            <a:pPr marL="0" indent="0">
              <a:lnSpc>
                <a:spcPct val="120000"/>
              </a:lnSpc>
              <a:buNone/>
            </a:pPr>
            <a:endParaRPr lang="en-US" sz="2000" dirty="0"/>
          </a:p>
          <a:p>
            <a:pPr>
              <a:buFont typeface="Wingdings" panose="05000000000000000000" pitchFamily="2" charset="2"/>
              <a:buChar char="q"/>
            </a:pPr>
            <a:r>
              <a:rPr lang="en-US" sz="7000" dirty="0">
                <a:solidFill>
                  <a:srgbClr val="C00000"/>
                </a:solidFill>
              </a:rPr>
              <a:t> </a:t>
            </a:r>
            <a:r>
              <a:rPr lang="en-US" altLang="zh-CN" sz="7000" b="1" dirty="0"/>
              <a:t>Love My </a:t>
            </a:r>
            <a:r>
              <a:rPr lang="en-US" altLang="zh-CN" sz="7000" b="1" dirty="0">
                <a:solidFill>
                  <a:srgbClr val="FFC000"/>
                </a:solidFill>
              </a:rPr>
              <a:t>Soul</a:t>
            </a:r>
            <a:r>
              <a:rPr lang="en-US" altLang="zh-CN" sz="7000" b="1" dirty="0"/>
              <a:t>, Let Me be Fully Manifested in The World as His Full Ambassador.</a:t>
            </a:r>
          </a:p>
          <a:p>
            <a:pPr marL="0" indent="0">
              <a:buNone/>
            </a:pPr>
            <a:r>
              <a:rPr lang="zh-CN" altLang="en-US" sz="7000" b="1" dirty="0">
                <a:latin typeface="KaiTi" panose="02010609060101010101" pitchFamily="49" charset="-122"/>
                <a:ea typeface="KaiTi" panose="02010609060101010101" pitchFamily="49" charset="-122"/>
              </a:rPr>
              <a:t>  </a:t>
            </a:r>
            <a:r>
              <a:rPr lang="zh-CN" altLang="en-US" sz="7000" b="1" dirty="0">
                <a:solidFill>
                  <a:srgbClr val="0070C0"/>
                </a:solidFill>
                <a:latin typeface="KaiTi" panose="02010609060101010101" pitchFamily="49" charset="-122"/>
                <a:ea typeface="KaiTi" panose="02010609060101010101" pitchFamily="49" charset="-122"/>
              </a:rPr>
              <a:t>爱我的</a:t>
            </a:r>
            <a:r>
              <a:rPr lang="zh-CN" altLang="en-US" sz="7000" b="1" dirty="0">
                <a:solidFill>
                  <a:srgbClr val="FFC000"/>
                </a:solidFill>
                <a:latin typeface="KaiTi" panose="02010609060101010101" pitchFamily="49" charset="-122"/>
                <a:ea typeface="KaiTi" panose="02010609060101010101" pitchFamily="49" charset="-122"/>
              </a:rPr>
              <a:t>魂</a:t>
            </a:r>
            <a:r>
              <a:rPr lang="en-US" altLang="zh-CN" sz="7000" b="1" dirty="0">
                <a:solidFill>
                  <a:srgbClr val="0070C0"/>
                </a:solidFill>
                <a:latin typeface="KaiTi" panose="02010609060101010101" pitchFamily="49" charset="-122"/>
                <a:ea typeface="KaiTi" panose="02010609060101010101" pitchFamily="49" charset="-122"/>
              </a:rPr>
              <a:t>,</a:t>
            </a:r>
            <a:r>
              <a:rPr lang="zh-CN" altLang="en-US" sz="7000" b="1" dirty="0">
                <a:solidFill>
                  <a:srgbClr val="0070C0"/>
                </a:solidFill>
                <a:latin typeface="KaiTi" panose="02010609060101010101" pitchFamily="49" charset="-122"/>
                <a:ea typeface="KaiTi" panose="02010609060101010101" pitchFamily="49" charset="-122"/>
              </a:rPr>
              <a:t>让我在这个世界上完整体现出一個神全权大使应有的作为。</a:t>
            </a:r>
            <a:endParaRPr lang="en-US" altLang="zh-TW" sz="7000" b="1" dirty="0">
              <a:solidFill>
                <a:srgbClr val="0070C0"/>
              </a:solidFill>
              <a:latin typeface="KaiTi" panose="02010609060101010101" pitchFamily="49" charset="-122"/>
              <a:ea typeface="KaiTi" panose="02010609060101010101" pitchFamily="49" charset="-122"/>
            </a:endParaRPr>
          </a:p>
          <a:p>
            <a:pPr marL="511175" indent="-227013">
              <a:buNone/>
            </a:pPr>
            <a:r>
              <a:rPr lang="en-US" altLang="zh-CN" sz="2000" dirty="0"/>
              <a:t>    </a:t>
            </a:r>
            <a:endParaRPr lang="en-US" altLang="zh-CN" sz="2000" b="1" dirty="0">
              <a:solidFill>
                <a:srgbClr val="0070C0"/>
              </a:solidFill>
              <a:latin typeface="KaiTi" panose="02010609060101010101" pitchFamily="49" charset="-122"/>
              <a:ea typeface="KaiTi" panose="02010609060101010101" pitchFamily="49" charset="-122"/>
            </a:endParaRPr>
          </a:p>
          <a:p>
            <a:pPr marL="0" indent="0">
              <a:buFont typeface="Wingdings" panose="05000000000000000000" pitchFamily="2" charset="2"/>
              <a:buChar char="q"/>
            </a:pPr>
            <a:r>
              <a:rPr lang="zh-TW" altLang="en-US" sz="7000" b="1" dirty="0">
                <a:solidFill>
                  <a:srgbClr val="C00000"/>
                </a:solidFill>
                <a:latin typeface="KaiTi" panose="02010609060101010101" pitchFamily="49" charset="-122"/>
                <a:ea typeface="KaiTi" panose="02010609060101010101" pitchFamily="49" charset="-122"/>
              </a:rPr>
              <a:t> </a:t>
            </a:r>
            <a:r>
              <a:rPr lang="en-US" altLang="zh-CN" sz="7000" b="1" dirty="0"/>
              <a:t>Love My </a:t>
            </a:r>
            <a:r>
              <a:rPr lang="en-US" altLang="zh-CN" sz="7000" b="1" dirty="0">
                <a:solidFill>
                  <a:srgbClr val="FFC000"/>
                </a:solidFill>
              </a:rPr>
              <a:t>Spirit</a:t>
            </a:r>
            <a:r>
              <a:rPr lang="en-US" altLang="zh-CN" sz="7000" b="1" dirty="0"/>
              <a:t>, Stay Holy &amp; in Wisdom, Store My True Treasure in Heaven.</a:t>
            </a:r>
          </a:p>
          <a:p>
            <a:pPr marL="0" lvl="0" indent="0">
              <a:buNone/>
            </a:pPr>
            <a:r>
              <a:rPr lang="zh-CN" altLang="en-US" sz="7000" b="1" dirty="0">
                <a:solidFill>
                  <a:prstClr val="black"/>
                </a:solidFill>
                <a:latin typeface="KaiTi" panose="02010609060101010101" pitchFamily="49" charset="-122"/>
                <a:ea typeface="KaiTi" panose="02010609060101010101" pitchFamily="49" charset="-122"/>
              </a:rPr>
              <a:t>  </a:t>
            </a:r>
            <a:r>
              <a:rPr lang="zh-CN" altLang="en-US" sz="7000" b="1" dirty="0">
                <a:solidFill>
                  <a:srgbClr val="0070C0"/>
                </a:solidFill>
                <a:latin typeface="KaiTi" panose="02010609060101010101" pitchFamily="49" charset="-122"/>
                <a:ea typeface="KaiTi" panose="02010609060101010101" pitchFamily="49" charset="-122"/>
              </a:rPr>
              <a:t>爱我的</a:t>
            </a:r>
            <a:r>
              <a:rPr lang="zh-CN" altLang="en-US" sz="7000" b="1" dirty="0">
                <a:solidFill>
                  <a:srgbClr val="FFC000"/>
                </a:solidFill>
                <a:latin typeface="KaiTi" panose="02010609060101010101" pitchFamily="49" charset="-122"/>
                <a:ea typeface="KaiTi" panose="02010609060101010101" pitchFamily="49" charset="-122"/>
              </a:rPr>
              <a:t>灵</a:t>
            </a:r>
            <a:r>
              <a:rPr lang="en-US" altLang="zh-CN" sz="7000" b="1" dirty="0">
                <a:solidFill>
                  <a:srgbClr val="0070C0"/>
                </a:solidFill>
                <a:latin typeface="KaiTi" panose="02010609060101010101" pitchFamily="49" charset="-122"/>
                <a:ea typeface="KaiTi" panose="02010609060101010101" pitchFamily="49" charset="-122"/>
              </a:rPr>
              <a:t>, </a:t>
            </a:r>
            <a:r>
              <a:rPr lang="zh-CN" altLang="en-US" sz="7000" b="1" dirty="0">
                <a:solidFill>
                  <a:srgbClr val="0070C0"/>
                </a:solidFill>
                <a:latin typeface="KaiTi" panose="02010609060101010101" pitchFamily="49" charset="-122"/>
                <a:ea typeface="KaiTi" panose="02010609060101010101" pitchFamily="49" charset="-122"/>
              </a:rPr>
              <a:t>保持圣洁和常在智慧里</a:t>
            </a:r>
            <a:r>
              <a:rPr lang="en-US" altLang="zh-CN" sz="7000" b="1" dirty="0">
                <a:solidFill>
                  <a:srgbClr val="0070C0"/>
                </a:solidFill>
                <a:latin typeface="KaiTi" panose="02010609060101010101" pitchFamily="49" charset="-122"/>
                <a:ea typeface="KaiTi" panose="02010609060101010101" pitchFamily="49" charset="-122"/>
              </a:rPr>
              <a:t>, </a:t>
            </a:r>
            <a:r>
              <a:rPr lang="zh-CN" altLang="en-US" sz="7000" b="1" dirty="0">
                <a:solidFill>
                  <a:srgbClr val="0070C0"/>
                </a:solidFill>
                <a:latin typeface="KaiTi" panose="02010609060101010101" pitchFamily="49" charset="-122"/>
                <a:ea typeface="KaiTi" panose="02010609060101010101" pitchFamily="49" charset="-122"/>
              </a:rPr>
              <a:t>將我的财宝貯藏在天上。</a:t>
            </a:r>
            <a:endParaRPr lang="en-US" altLang="zh-TW" sz="7000" b="1" dirty="0">
              <a:solidFill>
                <a:srgbClr val="0070C0"/>
              </a:solidFill>
              <a:latin typeface="KaiTi" panose="02010609060101010101" pitchFamily="49" charset="-122"/>
              <a:ea typeface="KaiTi" panose="02010609060101010101" pitchFamily="49" charset="-122"/>
            </a:endParaRPr>
          </a:p>
          <a:p>
            <a:pPr marL="0" lvl="0" indent="0">
              <a:buNone/>
            </a:pPr>
            <a:r>
              <a:rPr lang="en-US" altLang="zh-CN" sz="2000" b="1" dirty="0">
                <a:solidFill>
                  <a:srgbClr val="0070C0"/>
                </a:solidFill>
              </a:rPr>
              <a:t>     </a:t>
            </a:r>
            <a:endParaRPr lang="en-US" altLang="zh-CN" sz="2000" dirty="0"/>
          </a:p>
          <a:p>
            <a:pPr>
              <a:buFont typeface="Wingdings" panose="05000000000000000000" pitchFamily="2" charset="2"/>
              <a:buChar char="q"/>
            </a:pPr>
            <a:r>
              <a:rPr lang="zh-TW" altLang="en-US" sz="7000" b="1" dirty="0">
                <a:solidFill>
                  <a:srgbClr val="C00000"/>
                </a:solidFill>
                <a:latin typeface="SimSun" panose="02010600030101010101" pitchFamily="2" charset="-122"/>
                <a:ea typeface="SimSun" panose="02010600030101010101" pitchFamily="2" charset="-122"/>
              </a:rPr>
              <a:t> </a:t>
            </a:r>
            <a:r>
              <a:rPr lang="en-US" sz="7000" b="1" dirty="0"/>
              <a:t>Love Myself</a:t>
            </a:r>
            <a:r>
              <a:rPr lang="en-US" altLang="zh-CN" sz="7000" b="1" dirty="0"/>
              <a:t> Truly</a:t>
            </a:r>
            <a:r>
              <a:rPr lang="en-US" sz="7000" b="1" dirty="0"/>
              <a:t>, I’m Held Accountable Only to God, </a:t>
            </a:r>
            <a:r>
              <a:rPr lang="en-US" sz="7000" b="1" u="sng" dirty="0">
                <a:solidFill>
                  <a:srgbClr val="C00000"/>
                </a:solidFill>
              </a:rPr>
              <a:t>Ultimate Love of M</a:t>
            </a:r>
            <a:r>
              <a:rPr lang="en-US" altLang="zh-CN" sz="7000" b="1" u="sng" dirty="0">
                <a:solidFill>
                  <a:srgbClr val="C00000"/>
                </a:solidFill>
              </a:rPr>
              <a:t>e</a:t>
            </a:r>
            <a:r>
              <a:rPr lang="en-US" sz="7000" b="1" dirty="0"/>
              <a:t>.</a:t>
            </a:r>
          </a:p>
          <a:p>
            <a:pPr marL="0" lvl="0" indent="0">
              <a:buNone/>
            </a:pPr>
            <a:r>
              <a:rPr lang="zh-CN" altLang="en-US" sz="7000" b="1" dirty="0">
                <a:solidFill>
                  <a:srgbClr val="0070C0"/>
                </a:solidFill>
                <a:latin typeface="KaiTi" panose="02010609060101010101" pitchFamily="49" charset="-122"/>
                <a:ea typeface="KaiTi" panose="02010609060101010101" pitchFamily="49" charset="-122"/>
              </a:rPr>
              <a:t>  让我真正的爱自己，因我是单单的对上帝負责任</a:t>
            </a:r>
            <a:r>
              <a:rPr lang="en-US" altLang="zh-CN" sz="7000" b="1" dirty="0">
                <a:solidFill>
                  <a:srgbClr val="0070C0"/>
                </a:solidFill>
                <a:latin typeface="KaiTi" panose="02010609060101010101" pitchFamily="49" charset="-122"/>
                <a:ea typeface="KaiTi" panose="02010609060101010101" pitchFamily="49" charset="-122"/>
              </a:rPr>
              <a:t>,</a:t>
            </a:r>
            <a:r>
              <a:rPr lang="zh-CN" altLang="en-US" sz="7000" b="1" u="sng" dirty="0">
                <a:solidFill>
                  <a:srgbClr val="C00000"/>
                </a:solidFill>
                <a:latin typeface="KaiTi" panose="02010609060101010101" pitchFamily="49" charset="-122"/>
                <a:ea typeface="KaiTi" panose="02010609060101010101" pitchFamily="49" charset="-122"/>
              </a:rPr>
              <a:t>是对自己的终极之爱</a:t>
            </a:r>
            <a:r>
              <a:rPr lang="zh-CN" altLang="en-US" sz="7000" b="1" dirty="0">
                <a:solidFill>
                  <a:srgbClr val="0070C0"/>
                </a:solidFill>
                <a:latin typeface="KaiTi" panose="02010609060101010101" pitchFamily="49" charset="-122"/>
                <a:ea typeface="KaiTi" panose="02010609060101010101" pitchFamily="49" charset="-122"/>
              </a:rPr>
              <a:t>。</a:t>
            </a:r>
            <a:endParaRPr lang="en-US" altLang="zh-CN" sz="1900" dirty="0"/>
          </a:p>
        </p:txBody>
      </p:sp>
      <p:sp>
        <p:nvSpPr>
          <p:cNvPr id="4" name="Date Placeholder 3"/>
          <p:cNvSpPr>
            <a:spLocks noGrp="1"/>
          </p:cNvSpPr>
          <p:nvPr>
            <p:ph type="dt" sz="half" idx="10"/>
          </p:nvPr>
        </p:nvSpPr>
        <p:spPr/>
        <p:txBody>
          <a:bodyPr/>
          <a:lstStyle/>
          <a:p>
            <a:r>
              <a:rPr lang="en-US" dirty="0"/>
              <a:t>2019 2 17</a:t>
            </a:r>
          </a:p>
        </p:txBody>
      </p:sp>
      <p:sp>
        <p:nvSpPr>
          <p:cNvPr id="5" name="Footer Placeholder 4"/>
          <p:cNvSpPr>
            <a:spLocks noGrp="1"/>
          </p:cNvSpPr>
          <p:nvPr>
            <p:ph type="ftr" sz="quarter" idx="11"/>
          </p:nvPr>
        </p:nvSpPr>
        <p:spPr/>
        <p:txBody>
          <a:bodyPr/>
          <a:lstStyle/>
          <a:p>
            <a:r>
              <a:rPr lang="en-US" dirty="0"/>
              <a:t>CCCC</a:t>
            </a:r>
          </a:p>
        </p:txBody>
      </p:sp>
      <p:sp>
        <p:nvSpPr>
          <p:cNvPr id="6" name="Slide Number Placeholder 5"/>
          <p:cNvSpPr>
            <a:spLocks noGrp="1"/>
          </p:cNvSpPr>
          <p:nvPr>
            <p:ph type="sldNum" sz="quarter" idx="12"/>
          </p:nvPr>
        </p:nvSpPr>
        <p:spPr/>
        <p:txBody>
          <a:bodyPr/>
          <a:lstStyle/>
          <a:p>
            <a:fld id="{FE4D0FE8-3FD3-4C39-A98C-A05ED989BC90}" type="slidenum">
              <a:rPr lang="en-US" smtClean="0"/>
              <a:t>8</a:t>
            </a:fld>
            <a:endParaRPr lang="en-US" dirty="0"/>
          </a:p>
        </p:txBody>
      </p:sp>
    </p:spTree>
    <p:custDataLst>
      <p:tags r:id="rId1"/>
    </p:custDataLst>
    <p:extLst>
      <p:ext uri="{BB962C8B-B14F-4D97-AF65-F5344CB8AC3E}">
        <p14:creationId xmlns:p14="http://schemas.microsoft.com/office/powerpoint/2010/main" val="88658843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1000"/>
                                        <p:tgtEl>
                                          <p:spTgt spid="3">
                                            <p:txEl>
                                              <p:pRg st="9" end="9"/>
                                            </p:txEl>
                                          </p:spTgt>
                                        </p:tgtEl>
                                      </p:cBhvr>
                                    </p:animEffect>
                                    <p:anim calcmode="lin" valueType="num">
                                      <p:cBhvr>
                                        <p:cTn id="4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1000"/>
                                        <p:tgtEl>
                                          <p:spTgt spid="3">
                                            <p:txEl>
                                              <p:pRg st="10" end="10"/>
                                            </p:txEl>
                                          </p:spTgt>
                                        </p:tgtEl>
                                      </p:cBhvr>
                                    </p:animEffect>
                                    <p:anim calcmode="lin" valueType="num">
                                      <p:cBhvr>
                                        <p:cTn id="4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95750" y="222511"/>
            <a:ext cx="5296250" cy="2319353"/>
          </a:xfrm>
        </p:spPr>
        <p:txBody>
          <a:bodyPr>
            <a:noAutofit/>
          </a:bodyPr>
          <a:lstStyle/>
          <a:p>
            <a:pPr algn="ctr"/>
            <a:r>
              <a:rPr lang="zh-CN" altLang="en-US" sz="6000" b="1" dirty="0">
                <a:solidFill>
                  <a:schemeClr val="bg1"/>
                </a:solidFill>
                <a:latin typeface="DFKai-SB" panose="03000509000000000000" pitchFamily="65" charset="-120"/>
                <a:ea typeface="DFKai-SB" panose="03000509000000000000" pitchFamily="65" charset="-120"/>
              </a:rPr>
              <a:t>你们如此行</a:t>
            </a:r>
            <a:br>
              <a:rPr lang="en-US" altLang="zh-CN" sz="6000" b="1" dirty="0">
                <a:solidFill>
                  <a:schemeClr val="bg1"/>
                </a:solidFill>
                <a:latin typeface="DFKai-SB" panose="03000509000000000000" pitchFamily="65" charset="-120"/>
                <a:ea typeface="DFKai-SB" panose="03000509000000000000" pitchFamily="65" charset="-120"/>
              </a:rPr>
            </a:br>
            <a:r>
              <a:rPr lang="zh-CN" altLang="en-US" sz="6000" b="1" dirty="0">
                <a:solidFill>
                  <a:schemeClr val="bg1"/>
                </a:solidFill>
                <a:latin typeface="DFKai-SB" panose="03000509000000000000" pitchFamily="65" charset="-120"/>
                <a:ea typeface="DFKai-SB" panose="03000509000000000000" pitchFamily="65" charset="-120"/>
              </a:rPr>
              <a:t>為的是紀念我</a:t>
            </a:r>
            <a:endParaRPr lang="en-US" sz="6000" b="1" dirty="0">
              <a:solidFill>
                <a:schemeClr val="bg1"/>
              </a:solidFill>
              <a:latin typeface="DFKai-SB" panose="03000509000000000000" pitchFamily="65" charset="-120"/>
              <a:ea typeface="DFKai-SB" panose="03000509000000000000" pitchFamily="65" charset="-120"/>
            </a:endParaRPr>
          </a:p>
        </p:txBody>
      </p:sp>
      <p:sp>
        <p:nvSpPr>
          <p:cNvPr id="3" name="Content Placeholder 2"/>
          <p:cNvSpPr>
            <a:spLocks noGrp="1"/>
          </p:cNvSpPr>
          <p:nvPr>
            <p:ph idx="1"/>
          </p:nvPr>
        </p:nvSpPr>
        <p:spPr>
          <a:xfrm>
            <a:off x="138767" y="5025005"/>
            <a:ext cx="6756983" cy="1579796"/>
          </a:xfrm>
        </p:spPr>
        <p:txBody>
          <a:bodyPr anchor="ctr">
            <a:noAutofit/>
          </a:bodyPr>
          <a:lstStyle/>
          <a:p>
            <a:pPr marL="0" indent="0">
              <a:buNone/>
            </a:pPr>
            <a:r>
              <a:rPr lang="en-US" altLang="zh-CN" sz="4400" b="1" dirty="0">
                <a:solidFill>
                  <a:schemeClr val="bg1"/>
                </a:solidFill>
                <a:latin typeface="Arial Rounded MT Bold" panose="020F0704030504030204" pitchFamily="34" charset="0"/>
              </a:rPr>
              <a:t>Do This </a:t>
            </a:r>
          </a:p>
          <a:p>
            <a:pPr marL="0" indent="0">
              <a:buNone/>
            </a:pPr>
            <a:r>
              <a:rPr lang="en-US" altLang="zh-CN" sz="4400" b="1" dirty="0">
                <a:solidFill>
                  <a:schemeClr val="bg1"/>
                </a:solidFill>
                <a:latin typeface="Arial Rounded MT Bold" panose="020F0704030504030204" pitchFamily="34" charset="0"/>
              </a:rPr>
              <a:t>in Remembrance of Me</a:t>
            </a:r>
            <a:endParaRPr lang="en-US" sz="4400" b="1" dirty="0">
              <a:solidFill>
                <a:schemeClr val="bg1"/>
              </a:solidFill>
              <a:latin typeface="Arial Rounded MT Bold" panose="020F0704030504030204" pitchFamily="34" charset="0"/>
            </a:endParaRPr>
          </a:p>
        </p:txBody>
      </p:sp>
      <p:sp>
        <p:nvSpPr>
          <p:cNvPr id="4" name="Date Placeholder 3"/>
          <p:cNvSpPr>
            <a:spLocks noGrp="1"/>
          </p:cNvSpPr>
          <p:nvPr>
            <p:ph type="dt" sz="half" idx="10"/>
          </p:nvPr>
        </p:nvSpPr>
        <p:spPr/>
        <p:txBody>
          <a:bodyPr/>
          <a:lstStyle/>
          <a:p>
            <a:r>
              <a:rPr lang="en-US">
                <a:solidFill>
                  <a:prstClr val="black">
                    <a:tint val="75000"/>
                  </a:prstClr>
                </a:solidFill>
              </a:rPr>
              <a:t>2018 8 12</a:t>
            </a:r>
          </a:p>
        </p:txBody>
      </p:sp>
      <p:sp>
        <p:nvSpPr>
          <p:cNvPr id="5" name="Footer Placeholder 4"/>
          <p:cNvSpPr>
            <a:spLocks noGrp="1"/>
          </p:cNvSpPr>
          <p:nvPr>
            <p:ph type="ftr" sz="quarter" idx="11"/>
          </p:nvPr>
        </p:nvSpPr>
        <p:spPr/>
        <p:txBody>
          <a:bodyPr/>
          <a:lstStyle/>
          <a:p>
            <a:r>
              <a:rPr lang="en-US">
                <a:solidFill>
                  <a:prstClr val="black">
                    <a:tint val="75000"/>
                  </a:prstClr>
                </a:solidFill>
              </a:rPr>
              <a:t>CCCC</a:t>
            </a:r>
          </a:p>
        </p:txBody>
      </p:sp>
      <p:sp>
        <p:nvSpPr>
          <p:cNvPr id="6" name="Slide Number Placeholder 5"/>
          <p:cNvSpPr>
            <a:spLocks noGrp="1"/>
          </p:cNvSpPr>
          <p:nvPr>
            <p:ph type="sldNum" sz="quarter" idx="12"/>
          </p:nvPr>
        </p:nvSpPr>
        <p:spPr/>
        <p:txBody>
          <a:bodyPr/>
          <a:lstStyle/>
          <a:p>
            <a:fld id="{6184EFBF-7DCE-4B8B-983A-A2EADBC6131A}" type="slidenum">
              <a:rPr lang="en-US" smtClean="0">
                <a:solidFill>
                  <a:prstClr val="black">
                    <a:tint val="75000"/>
                  </a:prstClr>
                </a:solidFill>
              </a:rPr>
              <a:pPr/>
              <a:t>9</a:t>
            </a:fld>
            <a:endParaRPr lang="en-US">
              <a:solidFill>
                <a:prstClr val="black">
                  <a:tint val="75000"/>
                </a:prstClr>
              </a:solidFill>
            </a:endParaRPr>
          </a:p>
        </p:txBody>
      </p:sp>
      <p:sp>
        <p:nvSpPr>
          <p:cNvPr id="7" name="TextBox 6"/>
          <p:cNvSpPr txBox="1"/>
          <p:nvPr/>
        </p:nvSpPr>
        <p:spPr>
          <a:xfrm>
            <a:off x="7962472" y="6138802"/>
            <a:ext cx="4420455" cy="400110"/>
          </a:xfrm>
          <a:prstGeom prst="rect">
            <a:avLst/>
          </a:prstGeom>
          <a:noFill/>
        </p:spPr>
        <p:txBody>
          <a:bodyPr wrap="square" rtlCol="0">
            <a:spAutoFit/>
          </a:bodyPr>
          <a:lstStyle/>
          <a:p>
            <a:r>
              <a:rPr lang="zh-TW" altLang="en-US" sz="2000" dirty="0">
                <a:solidFill>
                  <a:srgbClr val="FFFF00"/>
                </a:solidFill>
              </a:rPr>
              <a:t>歌 林 多 前 書 </a:t>
            </a:r>
            <a:r>
              <a:rPr lang="en-US" altLang="zh-TW" sz="2000" dirty="0">
                <a:solidFill>
                  <a:srgbClr val="FFFF00"/>
                </a:solidFill>
              </a:rPr>
              <a:t>   </a:t>
            </a:r>
            <a:r>
              <a:rPr lang="en-US" altLang="zh-CN" sz="2000" dirty="0">
                <a:solidFill>
                  <a:srgbClr val="FFFF00"/>
                </a:solidFill>
              </a:rPr>
              <a:t>1 Corinthians 11:23-29</a:t>
            </a:r>
          </a:p>
        </p:txBody>
      </p:sp>
    </p:spTree>
    <p:extLst>
      <p:ext uri="{BB962C8B-B14F-4D97-AF65-F5344CB8AC3E}">
        <p14:creationId xmlns:p14="http://schemas.microsoft.com/office/powerpoint/2010/main" val="2678565721"/>
      </p:ext>
    </p:extLst>
  </p:cSld>
  <p:clrMapOvr>
    <a:masterClrMapping/>
  </p:clrMapOvr>
  <mc:AlternateContent xmlns:mc="http://schemas.openxmlformats.org/markup-compatibility/2006">
    <mc:Choice xmlns:p14="http://schemas.microsoft.com/office/powerpoint/2010/main" Requires="p14">
      <p:transition spd="slow" p14:dur="3000">
        <p:split orient="vert"/>
      </p:transition>
    </mc:Choice>
    <mc:Fallback>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41.7"/>
</p:tagLst>
</file>

<file path=ppt/tags/tag2.xml><?xml version="1.0" encoding="utf-8"?>
<p:tagLst xmlns:a="http://schemas.openxmlformats.org/drawingml/2006/main" xmlns:r="http://schemas.openxmlformats.org/officeDocument/2006/relationships" xmlns:p="http://schemas.openxmlformats.org/presentationml/2006/main">
  <p:tag name="TIMING" val="|34|355.3"/>
</p:tagLst>
</file>

<file path=ppt/tags/tag3.xml><?xml version="1.0" encoding="utf-8"?>
<p:tagLst xmlns:a="http://schemas.openxmlformats.org/drawingml/2006/main" xmlns:r="http://schemas.openxmlformats.org/officeDocument/2006/relationships" xmlns:p="http://schemas.openxmlformats.org/presentationml/2006/main">
  <p:tag name="TIMING" val="|124.3|0.7"/>
</p:tagLst>
</file>

<file path=ppt/tags/tag4.xml><?xml version="1.0" encoding="utf-8"?>
<p:tagLst xmlns:a="http://schemas.openxmlformats.org/drawingml/2006/main" xmlns:r="http://schemas.openxmlformats.org/officeDocument/2006/relationships" xmlns:p="http://schemas.openxmlformats.org/presentationml/2006/main">
  <p:tag name="TIMING" val="|1.4|2.8|1.1|2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5887</TotalTime>
  <Words>1794</Words>
  <Application>Microsoft Office PowerPoint</Application>
  <PresentationFormat>Widescreen</PresentationFormat>
  <Paragraphs>91</Paragraphs>
  <Slides>9</Slides>
  <Notes>2</Notes>
  <HiddenSlides>2</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DFKai-SB</vt:lpstr>
      <vt:lpstr>KaiTi</vt:lpstr>
      <vt:lpstr>SimSun</vt:lpstr>
      <vt:lpstr>STKaiti</vt:lpstr>
      <vt:lpstr>Arial</vt:lpstr>
      <vt:lpstr>Arial Rounded MT Bold</vt:lpstr>
      <vt:lpstr>Bodoni MT Black</vt:lpstr>
      <vt:lpstr>Calibri</vt:lpstr>
      <vt:lpstr>Calibri Light</vt:lpstr>
      <vt:lpstr>Wingdings</vt:lpstr>
      <vt:lpstr>Office Theme</vt:lpstr>
      <vt:lpstr>4_Office Theme</vt:lpstr>
      <vt:lpstr>Prepare For His Coming Again ( IV )  预备主的再来( 4 )  </vt:lpstr>
      <vt:lpstr>PowerPoint Presentation</vt:lpstr>
      <vt:lpstr>PowerPoint Presentation</vt:lpstr>
      <vt:lpstr>PowerPoint Presentation</vt:lpstr>
      <vt:lpstr>PowerPoint Presentation</vt:lpstr>
      <vt:lpstr>Accountability   问责</vt:lpstr>
      <vt:lpstr>PowerPoint Presentation</vt:lpstr>
      <vt:lpstr>Love Myself  爱自己</vt:lpstr>
      <vt:lpstr>你们如此行 為的是紀念我</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Ni</dc:creator>
  <cp:lastModifiedBy>wxsh</cp:lastModifiedBy>
  <cp:revision>141</cp:revision>
  <dcterms:created xsi:type="dcterms:W3CDTF">2019-01-13T01:46:35Z</dcterms:created>
  <dcterms:modified xsi:type="dcterms:W3CDTF">2019-02-18T06:28:26Z</dcterms:modified>
</cp:coreProperties>
</file>