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sldIdLst>
    <p:sldId id="256" r:id="rId3"/>
    <p:sldId id="269" r:id="rId4"/>
    <p:sldId id="275" r:id="rId5"/>
    <p:sldId id="273" r:id="rId6"/>
    <p:sldId id="277" r:id="rId7"/>
    <p:sldId id="279" r:id="rId8"/>
    <p:sldId id="281" r:id="rId9"/>
    <p:sldId id="282" r:id="rId10"/>
    <p:sldId id="278" r:id="rId11"/>
    <p:sldId id="283" r:id="rId12"/>
    <p:sldId id="284" r:id="rId13"/>
    <p:sldId id="285" r:id="rId14"/>
    <p:sldId id="286" r:id="rId15"/>
    <p:sldId id="287" r:id="rId16"/>
    <p:sldId id="289" r:id="rId17"/>
    <p:sldId id="290" r:id="rId18"/>
    <p:sldId id="291" r:id="rId19"/>
    <p:sldId id="292" r:id="rId20"/>
    <p:sldId id="293" r:id="rId21"/>
    <p:sldId id="29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78" autoAdjust="0"/>
    <p:restoredTop sz="94660"/>
  </p:normalViewPr>
  <p:slideViewPr>
    <p:cSldViewPr snapToGrid="0">
      <p:cViewPr varScale="1">
        <p:scale>
          <a:sx n="68" d="100"/>
          <a:sy n="68" d="100"/>
        </p:scale>
        <p:origin x="61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884DD6-7FB0-4196-9673-96C0B66B21F1}" type="datetimeFigureOut">
              <a:rPr lang="en-US" smtClean="0"/>
              <a:t>2/24/2019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A520D2-B4AC-4135-B66B-094F2DC6F5D5}" type="slidenum">
              <a:rPr lang="en-US" smtClean="0"/>
              <a:t>‹#›</a:t>
            </a:fld>
            <a:endParaRPr lang="en-US"/>
          </a:p>
        </p:txBody>
      </p:sp>
    </p:spTree>
    <p:extLst>
      <p:ext uri="{BB962C8B-B14F-4D97-AF65-F5344CB8AC3E}">
        <p14:creationId xmlns:p14="http://schemas.microsoft.com/office/powerpoint/2010/main" val="1443189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CN" altLang="en-US" dirty="0"/>
              <a:t>追究，報应，歸在头上</a:t>
            </a:r>
            <a:endParaRPr lang="en-US" dirty="0"/>
          </a:p>
        </p:txBody>
      </p:sp>
      <p:sp>
        <p:nvSpPr>
          <p:cNvPr id="4" name="Slide Number Placeholder 3"/>
          <p:cNvSpPr>
            <a:spLocks noGrp="1"/>
          </p:cNvSpPr>
          <p:nvPr>
            <p:ph type="sldNum" sz="quarter" idx="10"/>
          </p:nvPr>
        </p:nvSpPr>
        <p:spPr/>
        <p:txBody>
          <a:bodyPr/>
          <a:lstStyle/>
          <a:p>
            <a:fld id="{00A520D2-B4AC-4135-B66B-094F2DC6F5D5}" type="slidenum">
              <a:rPr lang="en-US" smtClean="0"/>
              <a:t>1</a:t>
            </a:fld>
            <a:endParaRPr lang="en-US"/>
          </a:p>
        </p:txBody>
      </p:sp>
    </p:spTree>
    <p:extLst>
      <p:ext uri="{BB962C8B-B14F-4D97-AF65-F5344CB8AC3E}">
        <p14:creationId xmlns:p14="http://schemas.microsoft.com/office/powerpoint/2010/main" val="1065006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A520D2-B4AC-4135-B66B-094F2DC6F5D5}" type="slidenum">
              <a:rPr lang="en-US" smtClean="0"/>
              <a:t>6</a:t>
            </a:fld>
            <a:endParaRPr lang="en-US"/>
          </a:p>
        </p:txBody>
      </p:sp>
    </p:spTree>
    <p:extLst>
      <p:ext uri="{BB962C8B-B14F-4D97-AF65-F5344CB8AC3E}">
        <p14:creationId xmlns:p14="http://schemas.microsoft.com/office/powerpoint/2010/main" val="1507545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t>2019 2 24</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1819420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2019 2 24</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542443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2019 2 24</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303797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solidFill>
                  <a:prstClr val="black">
                    <a:tint val="75000"/>
                  </a:prstClr>
                </a:solidFill>
              </a:rPr>
              <a:t>2019 2 24</a:t>
            </a:r>
          </a:p>
        </p:txBody>
      </p:sp>
      <p:sp>
        <p:nvSpPr>
          <p:cNvPr id="5" name="Footer Placeholder 4"/>
          <p:cNvSpPr>
            <a:spLocks noGrp="1"/>
          </p:cNvSpPr>
          <p:nvPr>
            <p:ph type="ftr" sz="quarter" idx="11"/>
          </p:nvPr>
        </p:nvSpPr>
        <p:spPr/>
        <p:txBody>
          <a:bodyPr/>
          <a:lstStyle/>
          <a:p>
            <a:r>
              <a:rPr lang="en-US">
                <a:solidFill>
                  <a:prstClr val="black">
                    <a:tint val="75000"/>
                  </a:prstClr>
                </a:solidFill>
              </a:rPr>
              <a:t>SCEC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847141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2019 2 24</a:t>
            </a:r>
          </a:p>
        </p:txBody>
      </p:sp>
      <p:sp>
        <p:nvSpPr>
          <p:cNvPr id="5" name="Footer Placeholder 4"/>
          <p:cNvSpPr>
            <a:spLocks noGrp="1"/>
          </p:cNvSpPr>
          <p:nvPr>
            <p:ph type="ftr" sz="quarter" idx="11"/>
          </p:nvPr>
        </p:nvSpPr>
        <p:spPr/>
        <p:txBody>
          <a:bodyPr/>
          <a:lstStyle/>
          <a:p>
            <a:r>
              <a:rPr lang="en-US">
                <a:solidFill>
                  <a:prstClr val="black">
                    <a:tint val="75000"/>
                  </a:prstClr>
                </a:solidFill>
              </a:rPr>
              <a:t>SCEC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667974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solidFill>
                  <a:prstClr val="black">
                    <a:tint val="75000"/>
                  </a:prstClr>
                </a:solidFill>
              </a:rPr>
              <a:t>2019 2 24</a:t>
            </a:r>
          </a:p>
        </p:txBody>
      </p:sp>
      <p:sp>
        <p:nvSpPr>
          <p:cNvPr id="5" name="Footer Placeholder 4"/>
          <p:cNvSpPr>
            <a:spLocks noGrp="1"/>
          </p:cNvSpPr>
          <p:nvPr>
            <p:ph type="ftr" sz="quarter" idx="11"/>
          </p:nvPr>
        </p:nvSpPr>
        <p:spPr/>
        <p:txBody>
          <a:bodyPr/>
          <a:lstStyle/>
          <a:p>
            <a:r>
              <a:rPr lang="en-US">
                <a:solidFill>
                  <a:prstClr val="black">
                    <a:tint val="75000"/>
                  </a:prstClr>
                </a:solidFill>
              </a:rPr>
              <a:t>SCEC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53161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solidFill>
                  <a:prstClr val="black">
                    <a:tint val="75000"/>
                  </a:prstClr>
                </a:solidFill>
              </a:rPr>
              <a:t>2019 2 24</a:t>
            </a:r>
          </a:p>
        </p:txBody>
      </p:sp>
      <p:sp>
        <p:nvSpPr>
          <p:cNvPr id="6" name="Footer Placeholder 5"/>
          <p:cNvSpPr>
            <a:spLocks noGrp="1"/>
          </p:cNvSpPr>
          <p:nvPr>
            <p:ph type="ftr" sz="quarter" idx="11"/>
          </p:nvPr>
        </p:nvSpPr>
        <p:spPr/>
        <p:txBody>
          <a:bodyPr/>
          <a:lstStyle/>
          <a:p>
            <a:r>
              <a:rPr lang="en-US">
                <a:solidFill>
                  <a:prstClr val="black">
                    <a:tint val="75000"/>
                  </a:prstClr>
                </a:solidFill>
              </a:rPr>
              <a:t>SCEC</a:t>
            </a:r>
          </a:p>
        </p:txBody>
      </p:sp>
      <p:sp>
        <p:nvSpPr>
          <p:cNvPr id="7" name="Slide Number Placeholder 6"/>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994249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solidFill>
                  <a:prstClr val="black">
                    <a:tint val="75000"/>
                  </a:prstClr>
                </a:solidFill>
              </a:rPr>
              <a:t>2019 2 24</a:t>
            </a:r>
          </a:p>
        </p:txBody>
      </p:sp>
      <p:sp>
        <p:nvSpPr>
          <p:cNvPr id="8" name="Footer Placeholder 7"/>
          <p:cNvSpPr>
            <a:spLocks noGrp="1"/>
          </p:cNvSpPr>
          <p:nvPr>
            <p:ph type="ftr" sz="quarter" idx="11"/>
          </p:nvPr>
        </p:nvSpPr>
        <p:spPr/>
        <p:txBody>
          <a:bodyPr/>
          <a:lstStyle/>
          <a:p>
            <a:r>
              <a:rPr lang="en-US">
                <a:solidFill>
                  <a:prstClr val="black">
                    <a:tint val="75000"/>
                  </a:prstClr>
                </a:solidFill>
              </a:rPr>
              <a:t>SCEC</a:t>
            </a:r>
          </a:p>
        </p:txBody>
      </p:sp>
      <p:sp>
        <p:nvSpPr>
          <p:cNvPr id="9" name="Slide Number Placeholder 8"/>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566442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solidFill>
                  <a:prstClr val="black">
                    <a:tint val="75000"/>
                  </a:prstClr>
                </a:solidFill>
              </a:rPr>
              <a:t>2019 2 24</a:t>
            </a:r>
          </a:p>
        </p:txBody>
      </p:sp>
      <p:sp>
        <p:nvSpPr>
          <p:cNvPr id="4" name="Footer Placeholder 3"/>
          <p:cNvSpPr>
            <a:spLocks noGrp="1"/>
          </p:cNvSpPr>
          <p:nvPr>
            <p:ph type="ftr" sz="quarter" idx="11"/>
          </p:nvPr>
        </p:nvSpPr>
        <p:spPr/>
        <p:txBody>
          <a:bodyPr/>
          <a:lstStyle/>
          <a:p>
            <a:r>
              <a:rPr lang="en-US">
                <a:solidFill>
                  <a:prstClr val="black">
                    <a:tint val="75000"/>
                  </a:prstClr>
                </a:solidFill>
              </a:rPr>
              <a:t>SCEC</a:t>
            </a:r>
          </a:p>
        </p:txBody>
      </p:sp>
      <p:sp>
        <p:nvSpPr>
          <p:cNvPr id="5" name="Slide Number Placeholder 4"/>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81009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solidFill>
                  <a:prstClr val="black">
                    <a:tint val="75000"/>
                  </a:prstClr>
                </a:solidFill>
              </a:rPr>
              <a:t>2019 2 24</a:t>
            </a:r>
          </a:p>
        </p:txBody>
      </p:sp>
      <p:sp>
        <p:nvSpPr>
          <p:cNvPr id="3" name="Footer Placeholder 2"/>
          <p:cNvSpPr>
            <a:spLocks noGrp="1"/>
          </p:cNvSpPr>
          <p:nvPr>
            <p:ph type="ftr" sz="quarter" idx="11"/>
          </p:nvPr>
        </p:nvSpPr>
        <p:spPr/>
        <p:txBody>
          <a:bodyPr/>
          <a:lstStyle/>
          <a:p>
            <a:r>
              <a:rPr lang="en-US">
                <a:solidFill>
                  <a:prstClr val="black">
                    <a:tint val="75000"/>
                  </a:prstClr>
                </a:solidFill>
              </a:rPr>
              <a:t>SCEC</a:t>
            </a:r>
          </a:p>
        </p:txBody>
      </p:sp>
      <p:sp>
        <p:nvSpPr>
          <p:cNvPr id="4" name="Slide Number Placeholder 3"/>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464426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2019 2 24</a:t>
            </a:r>
          </a:p>
        </p:txBody>
      </p:sp>
      <p:sp>
        <p:nvSpPr>
          <p:cNvPr id="6" name="Footer Placeholder 5"/>
          <p:cNvSpPr>
            <a:spLocks noGrp="1"/>
          </p:cNvSpPr>
          <p:nvPr>
            <p:ph type="ftr" sz="quarter" idx="11"/>
          </p:nvPr>
        </p:nvSpPr>
        <p:spPr/>
        <p:txBody>
          <a:bodyPr/>
          <a:lstStyle/>
          <a:p>
            <a:r>
              <a:rPr lang="en-US">
                <a:solidFill>
                  <a:prstClr val="black">
                    <a:tint val="75000"/>
                  </a:prstClr>
                </a:solidFill>
              </a:rPr>
              <a:t>SCEC</a:t>
            </a:r>
          </a:p>
        </p:txBody>
      </p:sp>
      <p:sp>
        <p:nvSpPr>
          <p:cNvPr id="7" name="Slide Number Placeholder 6"/>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3311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2019 2 24</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12186489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solidFill>
                  <a:prstClr val="black">
                    <a:tint val="75000"/>
                  </a:prstClr>
                </a:solidFill>
              </a:rPr>
              <a:t>2019 2 24</a:t>
            </a:r>
          </a:p>
        </p:txBody>
      </p:sp>
      <p:sp>
        <p:nvSpPr>
          <p:cNvPr id="6" name="Footer Placeholder 5"/>
          <p:cNvSpPr>
            <a:spLocks noGrp="1"/>
          </p:cNvSpPr>
          <p:nvPr>
            <p:ph type="ftr" sz="quarter" idx="11"/>
          </p:nvPr>
        </p:nvSpPr>
        <p:spPr/>
        <p:txBody>
          <a:bodyPr/>
          <a:lstStyle/>
          <a:p>
            <a:r>
              <a:rPr lang="en-US">
                <a:solidFill>
                  <a:prstClr val="black">
                    <a:tint val="75000"/>
                  </a:prstClr>
                </a:solidFill>
              </a:rPr>
              <a:t>SCEC</a:t>
            </a:r>
          </a:p>
        </p:txBody>
      </p:sp>
      <p:sp>
        <p:nvSpPr>
          <p:cNvPr id="7" name="Slide Number Placeholder 6"/>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865864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2019 2 24</a:t>
            </a:r>
          </a:p>
        </p:txBody>
      </p:sp>
      <p:sp>
        <p:nvSpPr>
          <p:cNvPr id="5" name="Footer Placeholder 4"/>
          <p:cNvSpPr>
            <a:spLocks noGrp="1"/>
          </p:cNvSpPr>
          <p:nvPr>
            <p:ph type="ftr" sz="quarter" idx="11"/>
          </p:nvPr>
        </p:nvSpPr>
        <p:spPr/>
        <p:txBody>
          <a:bodyPr/>
          <a:lstStyle/>
          <a:p>
            <a:r>
              <a:rPr lang="en-US">
                <a:solidFill>
                  <a:prstClr val="black">
                    <a:tint val="75000"/>
                  </a:prstClr>
                </a:solidFill>
              </a:rPr>
              <a:t>SCEC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436629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solidFill>
                  <a:prstClr val="black">
                    <a:tint val="75000"/>
                  </a:prstClr>
                </a:solidFill>
              </a:rPr>
              <a:t>2019 2 24</a:t>
            </a:r>
          </a:p>
        </p:txBody>
      </p:sp>
      <p:sp>
        <p:nvSpPr>
          <p:cNvPr id="5" name="Footer Placeholder 4"/>
          <p:cNvSpPr>
            <a:spLocks noGrp="1"/>
          </p:cNvSpPr>
          <p:nvPr>
            <p:ph type="ftr" sz="quarter" idx="11"/>
          </p:nvPr>
        </p:nvSpPr>
        <p:spPr/>
        <p:txBody>
          <a:bodyPr/>
          <a:lstStyle/>
          <a:p>
            <a:r>
              <a:rPr lang="en-US">
                <a:solidFill>
                  <a:prstClr val="black">
                    <a:tint val="75000"/>
                  </a:prstClr>
                </a:solidFill>
              </a:rPr>
              <a:t>SCEC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2654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2019 2 24</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662718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2019 2 24</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2236168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2019 2 24</a:t>
            </a:r>
          </a:p>
        </p:txBody>
      </p:sp>
      <p:sp>
        <p:nvSpPr>
          <p:cNvPr id="8" name="Footer Placeholder 7"/>
          <p:cNvSpPr>
            <a:spLocks noGrp="1"/>
          </p:cNvSpPr>
          <p:nvPr>
            <p:ph type="ftr" sz="quarter" idx="11"/>
          </p:nvPr>
        </p:nvSpPr>
        <p:spPr/>
        <p:txBody>
          <a:bodyPr/>
          <a:lstStyle/>
          <a:p>
            <a:r>
              <a:rPr lang="en-US"/>
              <a:t>CCCC</a:t>
            </a:r>
          </a:p>
        </p:txBody>
      </p:sp>
      <p:sp>
        <p:nvSpPr>
          <p:cNvPr id="9" name="Slide Number Placeholder 8"/>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2854974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2019 2 24</a:t>
            </a:r>
          </a:p>
        </p:txBody>
      </p:sp>
      <p:sp>
        <p:nvSpPr>
          <p:cNvPr id="4" name="Footer Placeholder 3"/>
          <p:cNvSpPr>
            <a:spLocks noGrp="1"/>
          </p:cNvSpPr>
          <p:nvPr>
            <p:ph type="ftr" sz="quarter" idx="11"/>
          </p:nvPr>
        </p:nvSpPr>
        <p:spPr/>
        <p:txBody>
          <a:bodyPr/>
          <a:lstStyle/>
          <a:p>
            <a:r>
              <a:rPr lang="en-US"/>
              <a:t>CCCC</a:t>
            </a:r>
          </a:p>
        </p:txBody>
      </p:sp>
      <p:sp>
        <p:nvSpPr>
          <p:cNvPr id="5" name="Slide Number Placeholder 4"/>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491286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2019 2 24</a:t>
            </a:r>
          </a:p>
        </p:txBody>
      </p:sp>
      <p:sp>
        <p:nvSpPr>
          <p:cNvPr id="3" name="Footer Placeholder 2"/>
          <p:cNvSpPr>
            <a:spLocks noGrp="1"/>
          </p:cNvSpPr>
          <p:nvPr>
            <p:ph type="ftr" sz="quarter" idx="11"/>
          </p:nvPr>
        </p:nvSpPr>
        <p:spPr/>
        <p:txBody>
          <a:bodyPr/>
          <a:lstStyle/>
          <a:p>
            <a:r>
              <a:rPr lang="en-US"/>
              <a:t>CCCC</a:t>
            </a:r>
          </a:p>
        </p:txBody>
      </p:sp>
      <p:sp>
        <p:nvSpPr>
          <p:cNvPr id="4" name="Slide Number Placeholder 3"/>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3112493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2019 2 24</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505820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2019 2 24</a:t>
            </a:r>
          </a:p>
        </p:txBody>
      </p:sp>
      <p:sp>
        <p:nvSpPr>
          <p:cNvPr id="6" name="Footer Placeholder 5"/>
          <p:cNvSpPr>
            <a:spLocks noGrp="1"/>
          </p:cNvSpPr>
          <p:nvPr>
            <p:ph type="ftr" sz="quarter" idx="11"/>
          </p:nvPr>
        </p:nvSpPr>
        <p:spPr/>
        <p:txBody>
          <a:bodyPr/>
          <a:lstStyle/>
          <a:p>
            <a:r>
              <a:rPr lang="en-US"/>
              <a:t>CCCC</a:t>
            </a:r>
          </a:p>
        </p:txBody>
      </p:sp>
      <p:sp>
        <p:nvSpPr>
          <p:cNvPr id="7" name="Slide Number Placeholder 6"/>
          <p:cNvSpPr>
            <a:spLocks noGrp="1"/>
          </p:cNvSpPr>
          <p:nvPr>
            <p:ph type="sldNum" sz="quarter" idx="12"/>
          </p:nvPr>
        </p:nvSpPr>
        <p:spPr/>
        <p:txBody>
          <a:bodyPr/>
          <a:lstStyle/>
          <a:p>
            <a:fld id="{FE4D0FE8-3FD3-4C39-A98C-A05ED989BC90}" type="slidenum">
              <a:rPr lang="en-US" smtClean="0"/>
              <a:t>‹#›</a:t>
            </a:fld>
            <a:endParaRPr lang="en-US"/>
          </a:p>
        </p:txBody>
      </p:sp>
    </p:spTree>
    <p:extLst>
      <p:ext uri="{BB962C8B-B14F-4D97-AF65-F5344CB8AC3E}">
        <p14:creationId xmlns:p14="http://schemas.microsoft.com/office/powerpoint/2010/main" val="1751201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2019 2 24</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CCCC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4D0FE8-3FD3-4C39-A98C-A05ED989BC90}" type="slidenum">
              <a:rPr lang="en-US" smtClean="0"/>
              <a:t>‹#›</a:t>
            </a:fld>
            <a:endParaRPr lang="en-US"/>
          </a:p>
        </p:txBody>
      </p:sp>
    </p:spTree>
    <p:extLst>
      <p:ext uri="{BB962C8B-B14F-4D97-AF65-F5344CB8AC3E}">
        <p14:creationId xmlns:p14="http://schemas.microsoft.com/office/powerpoint/2010/main" val="4040609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solidFill>
                  <a:prstClr val="black">
                    <a:tint val="75000"/>
                  </a:prstClr>
                </a:solidFill>
              </a:rPr>
              <a:t>2019 2 24</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solidFill>
                  <a:prstClr val="black">
                    <a:tint val="75000"/>
                  </a:prstClr>
                </a:solidFill>
              </a:rPr>
              <a:t>SCEC</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22F911-6A32-4CEB-981B-D3EAF537B471}"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557233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35000" t="-65000" b="-42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12192000" cy="1914256"/>
          </a:xfrm>
        </p:spPr>
        <p:txBody>
          <a:bodyPr anchor="t">
            <a:normAutofit fontScale="90000"/>
          </a:bodyPr>
          <a:lstStyle/>
          <a:p>
            <a:pPr algn="l"/>
            <a:r>
              <a:rPr lang="en-US" dirty="0">
                <a:solidFill>
                  <a:schemeClr val="bg1"/>
                </a:solidFill>
                <a:latin typeface="Arial Rounded MT Bold" panose="020F0704030504030204" pitchFamily="34" charset="0"/>
              </a:rPr>
              <a:t>Prepare For His Coming Again ( </a:t>
            </a:r>
            <a:r>
              <a:rPr lang="en-US" sz="5300" dirty="0">
                <a:solidFill>
                  <a:schemeClr val="bg1"/>
                </a:solidFill>
                <a:latin typeface="Bodoni MT Black" panose="02070A03080606020203" pitchFamily="18" charset="0"/>
              </a:rPr>
              <a:t>V</a:t>
            </a:r>
            <a:r>
              <a:rPr lang="en-US" dirty="0">
                <a:solidFill>
                  <a:schemeClr val="bg1"/>
                </a:solidFill>
                <a:latin typeface="Bodoni MT Black" panose="02070A03080606020203" pitchFamily="18" charset="0"/>
              </a:rPr>
              <a:t> </a:t>
            </a:r>
            <a:r>
              <a:rPr lang="en-US" dirty="0">
                <a:solidFill>
                  <a:schemeClr val="bg1"/>
                </a:solidFill>
                <a:latin typeface="Arial Rounded MT Bold" panose="020F0704030504030204" pitchFamily="34" charset="0"/>
              </a:rPr>
              <a:t>)</a:t>
            </a:r>
            <a:br>
              <a:rPr lang="en-US" dirty="0">
                <a:solidFill>
                  <a:schemeClr val="bg1"/>
                </a:solidFill>
                <a:latin typeface="Arial Rounded MT Bold" panose="020F0704030504030204" pitchFamily="34" charset="0"/>
              </a:rPr>
            </a:br>
            <a:br>
              <a:rPr lang="en-US" sz="900" dirty="0">
                <a:solidFill>
                  <a:schemeClr val="bg1"/>
                </a:solidFill>
                <a:latin typeface="Arial Rounded MT Bold" panose="020F0704030504030204" pitchFamily="34" charset="0"/>
              </a:rPr>
            </a:br>
            <a:r>
              <a:rPr lang="zh-CN" altLang="en-US" sz="6700" b="1" dirty="0">
                <a:solidFill>
                  <a:schemeClr val="accent4">
                    <a:lumMod val="20000"/>
                    <a:lumOff val="80000"/>
                  </a:schemeClr>
                </a:solidFill>
                <a:latin typeface="KaiTi" panose="02010609060101010101" pitchFamily="49" charset="-122"/>
                <a:ea typeface="KaiTi" panose="02010609060101010101" pitchFamily="49" charset="-122"/>
              </a:rPr>
              <a:t>预备主的再来</a:t>
            </a:r>
            <a:r>
              <a:rPr lang="en-US" altLang="zh-CN" dirty="0">
                <a:solidFill>
                  <a:schemeClr val="accent4">
                    <a:lumMod val="20000"/>
                    <a:lumOff val="80000"/>
                  </a:schemeClr>
                </a:solidFill>
                <a:latin typeface="Arial Rounded MT Bold" panose="020F0704030504030204" pitchFamily="34" charset="0"/>
              </a:rPr>
              <a:t>( 5) </a:t>
            </a:r>
            <a:br>
              <a:rPr lang="en-US" dirty="0">
                <a:solidFill>
                  <a:schemeClr val="bg1"/>
                </a:solidFill>
                <a:latin typeface="Arial Rounded MT Bold" panose="020F0704030504030204" pitchFamily="34" charset="0"/>
              </a:rPr>
            </a:br>
            <a:endParaRPr lang="en-US" dirty="0">
              <a:solidFill>
                <a:schemeClr val="bg1"/>
              </a:solidFill>
              <a:latin typeface="Arial Rounded MT Bold" panose="020F0704030504030204" pitchFamily="34" charset="0"/>
            </a:endParaRPr>
          </a:p>
        </p:txBody>
      </p:sp>
      <p:sp>
        <p:nvSpPr>
          <p:cNvPr id="3" name="Subtitle 2"/>
          <p:cNvSpPr>
            <a:spLocks noGrp="1"/>
          </p:cNvSpPr>
          <p:nvPr>
            <p:ph type="subTitle" idx="1"/>
          </p:nvPr>
        </p:nvSpPr>
        <p:spPr>
          <a:xfrm>
            <a:off x="3048000" y="2015341"/>
            <a:ext cx="9144000" cy="1655762"/>
          </a:xfrm>
        </p:spPr>
        <p:txBody>
          <a:bodyPr anchor="ctr">
            <a:normAutofit/>
          </a:bodyPr>
          <a:lstStyle/>
          <a:p>
            <a:pPr algn="r"/>
            <a:r>
              <a:rPr lang="en-US" altLang="zh-CN" sz="4000" dirty="0">
                <a:solidFill>
                  <a:srgbClr val="00B0F0"/>
                </a:solidFill>
                <a:latin typeface="Arial Rounded MT Bold" panose="020F0704030504030204" pitchFamily="34" charset="0"/>
                <a:ea typeface="+mj-ea"/>
                <a:cs typeface="+mj-cs"/>
              </a:rPr>
              <a:t>Revisiting “</a:t>
            </a:r>
            <a:r>
              <a:rPr lang="en-US" sz="4000" dirty="0">
                <a:solidFill>
                  <a:srgbClr val="00B0F0"/>
                </a:solidFill>
                <a:latin typeface="Arial Rounded MT Bold" panose="020F0704030504030204" pitchFamily="34" charset="0"/>
                <a:ea typeface="+mj-ea"/>
                <a:cs typeface="+mj-cs"/>
              </a:rPr>
              <a:t>Accountability”</a:t>
            </a:r>
            <a:br>
              <a:rPr lang="en-US" sz="4400" dirty="0">
                <a:solidFill>
                  <a:prstClr val="white"/>
                </a:solidFill>
                <a:latin typeface="Arial Rounded MT Bold" panose="020F0704030504030204" pitchFamily="34" charset="0"/>
                <a:ea typeface="+mj-ea"/>
                <a:cs typeface="+mj-cs"/>
              </a:rPr>
            </a:br>
            <a:r>
              <a:rPr lang="zh-CN" altLang="en-US" sz="5400" b="1" dirty="0">
                <a:solidFill>
                  <a:schemeClr val="accent4">
                    <a:lumMod val="40000"/>
                    <a:lumOff val="60000"/>
                  </a:schemeClr>
                </a:solidFill>
                <a:latin typeface="KaiTi" panose="02010609060101010101" pitchFamily="49" charset="-122"/>
                <a:ea typeface="KaiTi" panose="02010609060101010101" pitchFamily="49" charset="-122"/>
                <a:cs typeface="+mj-cs"/>
              </a:rPr>
              <a:t>“问责”的再思</a:t>
            </a:r>
            <a:endParaRPr lang="en-US" b="1" dirty="0">
              <a:solidFill>
                <a:schemeClr val="accent4">
                  <a:lumMod val="40000"/>
                  <a:lumOff val="60000"/>
                </a:schemeClr>
              </a:solidFill>
              <a:latin typeface="KaiTi" panose="02010609060101010101" pitchFamily="49" charset="-122"/>
              <a:ea typeface="KaiTi" panose="02010609060101010101" pitchFamily="49" charset="-122"/>
            </a:endParaRPr>
          </a:p>
        </p:txBody>
      </p:sp>
      <p:sp>
        <p:nvSpPr>
          <p:cNvPr id="4" name="Date Placeholder 3"/>
          <p:cNvSpPr>
            <a:spLocks noGrp="1"/>
          </p:cNvSpPr>
          <p:nvPr>
            <p:ph type="dt" sz="half" idx="10"/>
          </p:nvPr>
        </p:nvSpPr>
        <p:spPr/>
        <p:txBody>
          <a:bodyPr/>
          <a:lstStyle/>
          <a:p>
            <a:r>
              <a:rPr lang="en-US"/>
              <a:t>2019 2 24</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1</a:t>
            </a:fld>
            <a:endParaRPr lang="en-US"/>
          </a:p>
        </p:txBody>
      </p:sp>
    </p:spTree>
    <p:extLst>
      <p:ext uri="{BB962C8B-B14F-4D97-AF65-F5344CB8AC3E}">
        <p14:creationId xmlns:p14="http://schemas.microsoft.com/office/powerpoint/2010/main" val="1380333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accent1">
              <a:lumMod val="20000"/>
              <a:lumOff val="80000"/>
            </a:schemeClr>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25000" lnSpcReduction="20000"/>
          </a:bodyPr>
          <a:lstStyle/>
          <a:p>
            <a:pPr marL="0" indent="0">
              <a:lnSpc>
                <a:spcPct val="120000"/>
              </a:lnSpc>
              <a:buNone/>
            </a:pPr>
            <a:r>
              <a:rPr lang="en-US" altLang="zh-TW" sz="8800" dirty="0"/>
              <a:t>For it is like a man going on a journey, who summoned his slaves and entrusted his property to them. To one he gave five talents, to another two, and to another one, each according to his ability. Then he went on his journey. The one who had received five talents went off right away and put his money to work and gained five more. In the same way, the one who had two gained two more. But the one who had received one talent went out and dug a hole in the ground and hid his master's money in it. After a long time, the master of those slaves came and settled his accounts with them. The one who had received the five talents came and brought five more, saying, 'Sir, you entrusted me with five talents. See, I have gained five more.' His master answered, 'Well done, good and faithful slave! You have been faithful in a few things. I will put you in charge of many things. Enter into the joy of your master.' The one with the two talents also came and said, 'Sir, you entrusted two talents to me. See, I have gained two more.' His master answered, 'Well done, good and faithful slave! You have been faithful with a few things. I will put you in charge of many things. Enter into the joy of your master.' Then the one who had received the one talent came and said, 'Sir, I knew that you were a hard man, harvesting where you did not sow, and gathering where you did not scatter seed, so I was afraid, and I went and hid your talent in the ground. See, you have what is yours.' But his master answered, 'Evil and lazy slave! So you knew that I harvest where I didn't sow and gather where I didn't scatter? Then you should have deposited my money with the bankers, and on my return I would have received my money back with interest! Therefore take the talent from him and give it to the one who has ten. For the one who has will be given more, and he will have more than enough. But the one who does not have, even what he has will be taken from him. And throw that worthless slave into the outer darkness, where there will be weeping and gnashing of teeth.'</a:t>
            </a:r>
          </a:p>
        </p:txBody>
      </p:sp>
      <p:sp>
        <p:nvSpPr>
          <p:cNvPr id="4" name="Date Placeholder 3"/>
          <p:cNvSpPr>
            <a:spLocks noGrp="1"/>
          </p:cNvSpPr>
          <p:nvPr>
            <p:ph type="dt" sz="half" idx="10"/>
          </p:nvPr>
        </p:nvSpPr>
        <p:spPr/>
        <p:txBody>
          <a:bodyPr/>
          <a:lstStyle/>
          <a:p>
            <a:r>
              <a:rPr lang="en-US"/>
              <a:t>2019 2 24</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10</a:t>
            </a:fld>
            <a:endParaRPr lang="en-US" dirty="0"/>
          </a:p>
        </p:txBody>
      </p:sp>
    </p:spTree>
    <p:extLst>
      <p:ext uri="{BB962C8B-B14F-4D97-AF65-F5344CB8AC3E}">
        <p14:creationId xmlns:p14="http://schemas.microsoft.com/office/powerpoint/2010/main" val="2565588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accent1">
              <a:lumMod val="20000"/>
              <a:lumOff val="80000"/>
            </a:schemeClr>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marL="0" indent="0">
              <a:lnSpc>
                <a:spcPct val="120000"/>
              </a:lnSpc>
              <a:buNone/>
            </a:pPr>
            <a:r>
              <a:rPr lang="zh-TW" altLang="en-US" sz="3600" dirty="0"/>
              <a:t>天國又好比一個人要往外國去、就叫了僕人來、把他的家業交給他們．按著各人的才幹、給他們銀子．一個給了五千、一個給了二千、一個給了一千．就往外國去了。</a:t>
            </a:r>
            <a:endParaRPr lang="en-US" altLang="zh-TW" sz="3600" dirty="0"/>
          </a:p>
          <a:p>
            <a:pPr marL="0" indent="0">
              <a:lnSpc>
                <a:spcPct val="120000"/>
              </a:lnSpc>
              <a:buNone/>
            </a:pPr>
            <a:r>
              <a:rPr lang="en-US" altLang="zh-TW" sz="3600" dirty="0"/>
              <a:t>For it is like a man going on a journey, who summoned his slaves and entrusted his property to them. To one he gave five talents, to another two, and to another one, each according to his ability. Then he went on his journey. </a:t>
            </a:r>
            <a:endParaRPr lang="zh-TW" altLang="en-US" sz="3600" dirty="0"/>
          </a:p>
        </p:txBody>
      </p:sp>
      <p:sp>
        <p:nvSpPr>
          <p:cNvPr id="4" name="Date Placeholder 3"/>
          <p:cNvSpPr>
            <a:spLocks noGrp="1"/>
          </p:cNvSpPr>
          <p:nvPr>
            <p:ph type="dt" sz="half" idx="10"/>
          </p:nvPr>
        </p:nvSpPr>
        <p:spPr/>
        <p:txBody>
          <a:bodyPr/>
          <a:lstStyle/>
          <a:p>
            <a:r>
              <a:rPr lang="en-US"/>
              <a:t>2019 2 24</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11</a:t>
            </a:fld>
            <a:endParaRPr lang="en-US" dirty="0"/>
          </a:p>
        </p:txBody>
      </p:sp>
    </p:spTree>
    <p:extLst>
      <p:ext uri="{BB962C8B-B14F-4D97-AF65-F5344CB8AC3E}">
        <p14:creationId xmlns:p14="http://schemas.microsoft.com/office/powerpoint/2010/main" val="7478947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accent1">
              <a:lumMod val="20000"/>
              <a:lumOff val="80000"/>
            </a:schemeClr>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marL="0" indent="0">
              <a:lnSpc>
                <a:spcPct val="120000"/>
              </a:lnSpc>
              <a:buNone/>
            </a:pPr>
            <a:r>
              <a:rPr lang="zh-TW" altLang="en-US" sz="3600" dirty="0"/>
              <a:t>天國又好比一個人要往外國去、就叫了僕人來、把</a:t>
            </a:r>
            <a:r>
              <a:rPr lang="zh-TW" altLang="en-US" sz="3600" b="1" dirty="0">
                <a:solidFill>
                  <a:srgbClr val="FF0000"/>
                </a:solidFill>
              </a:rPr>
              <a:t>他的家業</a:t>
            </a:r>
            <a:r>
              <a:rPr lang="zh-TW" altLang="en-US" sz="3600" dirty="0"/>
              <a:t>交給他們．按著各人的才幹、給他們銀子．一個給了五千、一個給了二千、一個給了一千．就往外國去了。</a:t>
            </a:r>
            <a:endParaRPr lang="en-US" altLang="zh-TW" sz="3600" dirty="0"/>
          </a:p>
          <a:p>
            <a:pPr marL="0" indent="0">
              <a:lnSpc>
                <a:spcPct val="120000"/>
              </a:lnSpc>
              <a:buNone/>
            </a:pPr>
            <a:r>
              <a:rPr lang="en-US" altLang="zh-TW" sz="3600" dirty="0"/>
              <a:t>For it is like a man going on a journey, who summoned his slaves and entrusted</a:t>
            </a:r>
            <a:r>
              <a:rPr lang="en-US" altLang="zh-TW" sz="3600" b="1" dirty="0">
                <a:solidFill>
                  <a:srgbClr val="FF0000"/>
                </a:solidFill>
              </a:rPr>
              <a:t> his property </a:t>
            </a:r>
            <a:r>
              <a:rPr lang="en-US" altLang="zh-TW" sz="3600" dirty="0"/>
              <a:t>to them. To one he gave five talents, to another two, and to another one, each according to his ability. Then he went on his journey. </a:t>
            </a:r>
            <a:endParaRPr lang="zh-TW" altLang="en-US" sz="3600" dirty="0"/>
          </a:p>
        </p:txBody>
      </p:sp>
      <p:sp>
        <p:nvSpPr>
          <p:cNvPr id="4" name="Date Placeholder 3"/>
          <p:cNvSpPr>
            <a:spLocks noGrp="1"/>
          </p:cNvSpPr>
          <p:nvPr>
            <p:ph type="dt" sz="half" idx="10"/>
          </p:nvPr>
        </p:nvSpPr>
        <p:spPr/>
        <p:txBody>
          <a:bodyPr/>
          <a:lstStyle/>
          <a:p>
            <a:r>
              <a:rPr lang="en-US"/>
              <a:t>2019 2 24</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12</a:t>
            </a:fld>
            <a:endParaRPr lang="en-US" dirty="0"/>
          </a:p>
        </p:txBody>
      </p:sp>
    </p:spTree>
    <p:extLst>
      <p:ext uri="{BB962C8B-B14F-4D97-AF65-F5344CB8AC3E}">
        <p14:creationId xmlns:p14="http://schemas.microsoft.com/office/powerpoint/2010/main" val="8851925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accent1">
              <a:lumMod val="20000"/>
              <a:lumOff val="80000"/>
            </a:schemeClr>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pPr marL="0" indent="0">
              <a:lnSpc>
                <a:spcPct val="120000"/>
              </a:lnSpc>
              <a:buNone/>
            </a:pPr>
            <a:r>
              <a:rPr lang="zh-TW" altLang="en-US" sz="3600" dirty="0"/>
              <a:t>天國又好比一個人要往外國去、就叫了僕人來、把他的家業交給他們．</a:t>
            </a:r>
            <a:r>
              <a:rPr lang="zh-TW" altLang="en-US" sz="3600" b="1" dirty="0">
                <a:solidFill>
                  <a:srgbClr val="FF0000"/>
                </a:solidFill>
              </a:rPr>
              <a:t>按著各人的才幹、給他們銀子</a:t>
            </a:r>
            <a:r>
              <a:rPr lang="zh-TW" altLang="en-US" sz="3600" dirty="0"/>
              <a:t>．一個給了五千、一個給了二千、一個給了一千．就往外國去了。</a:t>
            </a:r>
            <a:endParaRPr lang="en-US" altLang="zh-TW" sz="3600" dirty="0"/>
          </a:p>
          <a:p>
            <a:pPr marL="0" indent="0">
              <a:lnSpc>
                <a:spcPct val="120000"/>
              </a:lnSpc>
              <a:buNone/>
            </a:pPr>
            <a:r>
              <a:rPr lang="en-US" altLang="zh-TW" sz="3600" dirty="0"/>
              <a:t>For it is like a man going on a journey, who summoned his slaves and entrusted his property to them. </a:t>
            </a:r>
            <a:r>
              <a:rPr lang="en-US" altLang="zh-TW" sz="3600" b="1" dirty="0">
                <a:solidFill>
                  <a:srgbClr val="FF0000"/>
                </a:solidFill>
              </a:rPr>
              <a:t>To one he gave five talents, to another two, and to another one, each according to his ability. </a:t>
            </a:r>
            <a:r>
              <a:rPr lang="en-US" altLang="zh-TW" sz="3600" dirty="0"/>
              <a:t>Then he went on his journey. </a:t>
            </a:r>
            <a:endParaRPr lang="zh-TW" altLang="en-US" sz="3600" dirty="0"/>
          </a:p>
        </p:txBody>
      </p:sp>
      <p:sp>
        <p:nvSpPr>
          <p:cNvPr id="4" name="Date Placeholder 3"/>
          <p:cNvSpPr>
            <a:spLocks noGrp="1"/>
          </p:cNvSpPr>
          <p:nvPr>
            <p:ph type="dt" sz="half" idx="10"/>
          </p:nvPr>
        </p:nvSpPr>
        <p:spPr/>
        <p:txBody>
          <a:bodyPr/>
          <a:lstStyle/>
          <a:p>
            <a:r>
              <a:rPr lang="en-US"/>
              <a:t>2019 2 24</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13</a:t>
            </a:fld>
            <a:endParaRPr lang="en-US" dirty="0"/>
          </a:p>
        </p:txBody>
      </p:sp>
    </p:spTree>
    <p:extLst>
      <p:ext uri="{BB962C8B-B14F-4D97-AF65-F5344CB8AC3E}">
        <p14:creationId xmlns:p14="http://schemas.microsoft.com/office/powerpoint/2010/main" val="15723187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accent1">
              <a:lumMod val="20000"/>
              <a:lumOff val="80000"/>
            </a:schemeClr>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32500" lnSpcReduction="20000"/>
          </a:bodyPr>
          <a:lstStyle/>
          <a:p>
            <a:pPr marL="0" indent="0">
              <a:lnSpc>
                <a:spcPct val="120000"/>
              </a:lnSpc>
              <a:buNone/>
            </a:pPr>
            <a:r>
              <a:rPr lang="zh-TW" altLang="en-US" sz="10400" dirty="0"/>
              <a:t>天國又好比一個人要往外國去、就叫了僕人來、把他的家業交給他們．按著各人的才幹、給他們銀子．一個給了五千、一個給了二千、一個給了一千．就往外國去了。</a:t>
            </a:r>
            <a:r>
              <a:rPr lang="en-US" altLang="zh-TW" sz="10400" dirty="0"/>
              <a:t> </a:t>
            </a:r>
            <a:r>
              <a:rPr lang="zh-TW" altLang="en-US" sz="10400" b="1" dirty="0">
                <a:solidFill>
                  <a:srgbClr val="FF0000"/>
                </a:solidFill>
              </a:rPr>
              <a:t>那領五千的、隨即拿去做買賣、另外賺了五千。</a:t>
            </a:r>
            <a:r>
              <a:rPr lang="en-US" altLang="zh-TW" sz="10400" b="1" dirty="0">
                <a:solidFill>
                  <a:srgbClr val="FF0000"/>
                </a:solidFill>
              </a:rPr>
              <a:t> </a:t>
            </a:r>
            <a:r>
              <a:rPr lang="zh-TW" altLang="en-US" sz="10400" b="1" dirty="0">
                <a:solidFill>
                  <a:srgbClr val="FF0000"/>
                </a:solidFill>
              </a:rPr>
              <a:t>那領二千的、也照樣另賺了二千。</a:t>
            </a:r>
            <a:r>
              <a:rPr lang="zh-TW" altLang="en-US" sz="10400" dirty="0"/>
              <a:t>但那領一千的、去掘開地、把主人的銀子埋藏了。</a:t>
            </a:r>
            <a:endParaRPr lang="en-US" altLang="zh-TW" sz="10400" dirty="0"/>
          </a:p>
          <a:p>
            <a:pPr marL="0" indent="0">
              <a:lnSpc>
                <a:spcPct val="120000"/>
              </a:lnSpc>
              <a:buNone/>
            </a:pPr>
            <a:r>
              <a:rPr lang="en-US" altLang="zh-TW" sz="9600" dirty="0"/>
              <a:t>For it is like a man going on a journey, who summoned his slaves and entrusted his property to them. To one he gave five talents, to another two, and to another one, each according to his ability. Then he went on his journey. </a:t>
            </a:r>
            <a:r>
              <a:rPr lang="en-US" altLang="zh-TW" sz="9600" b="1" dirty="0">
                <a:solidFill>
                  <a:srgbClr val="FF0000"/>
                </a:solidFill>
              </a:rPr>
              <a:t>The one who had received five talents went off right away and put his money to work and gained five more. In the same way, the one who had two gained two more.</a:t>
            </a:r>
            <a:r>
              <a:rPr lang="en-US" altLang="zh-TW" sz="9600" dirty="0"/>
              <a:t> But the one who had received one talent went out and dug a hole in the ground and hid his master's money in it. </a:t>
            </a:r>
            <a:endParaRPr lang="zh-TW" altLang="en-US" sz="9600" dirty="0"/>
          </a:p>
        </p:txBody>
      </p:sp>
      <p:sp>
        <p:nvSpPr>
          <p:cNvPr id="4" name="Date Placeholder 3"/>
          <p:cNvSpPr>
            <a:spLocks noGrp="1"/>
          </p:cNvSpPr>
          <p:nvPr>
            <p:ph type="dt" sz="half" idx="10"/>
          </p:nvPr>
        </p:nvSpPr>
        <p:spPr/>
        <p:txBody>
          <a:bodyPr/>
          <a:lstStyle/>
          <a:p>
            <a:r>
              <a:rPr lang="en-US"/>
              <a:t>2019 2 24</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14</a:t>
            </a:fld>
            <a:endParaRPr lang="en-US" dirty="0"/>
          </a:p>
        </p:txBody>
      </p:sp>
    </p:spTree>
    <p:extLst>
      <p:ext uri="{BB962C8B-B14F-4D97-AF65-F5344CB8AC3E}">
        <p14:creationId xmlns:p14="http://schemas.microsoft.com/office/powerpoint/2010/main" val="30341471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accent1">
              <a:lumMod val="20000"/>
              <a:lumOff val="80000"/>
            </a:schemeClr>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32500" lnSpcReduction="20000"/>
          </a:bodyPr>
          <a:lstStyle/>
          <a:p>
            <a:pPr marL="0" indent="0">
              <a:lnSpc>
                <a:spcPct val="120000"/>
              </a:lnSpc>
              <a:buNone/>
            </a:pPr>
            <a:r>
              <a:rPr lang="zh-TW" altLang="en-US" sz="10400" dirty="0"/>
              <a:t>天國又好比一個人要往外國去、就叫了僕人來、把他的家業交給他們．按著各人的才幹、給他們銀子．一個給了五千、一個給了二千、一個給了一千．就往外國去了。</a:t>
            </a:r>
            <a:r>
              <a:rPr lang="en-US" altLang="zh-TW" sz="10400" dirty="0"/>
              <a:t> </a:t>
            </a:r>
            <a:r>
              <a:rPr lang="zh-TW" altLang="en-US" sz="10400" dirty="0"/>
              <a:t>那領五千的、隨即拿去做買賣、另外賺了五千。</a:t>
            </a:r>
            <a:r>
              <a:rPr lang="en-US" altLang="zh-TW" sz="10400" dirty="0"/>
              <a:t> </a:t>
            </a:r>
            <a:r>
              <a:rPr lang="zh-TW" altLang="en-US" sz="10400" dirty="0"/>
              <a:t>那領二千的、也照樣另賺了二千。但那領一千的、</a:t>
            </a:r>
            <a:r>
              <a:rPr lang="zh-TW" altLang="en-US" sz="10400" b="1" dirty="0">
                <a:solidFill>
                  <a:srgbClr val="C00000"/>
                </a:solidFill>
              </a:rPr>
              <a:t>去掘開地、把主人的銀子埋藏了</a:t>
            </a:r>
            <a:r>
              <a:rPr lang="zh-TW" altLang="en-US" sz="10400" dirty="0"/>
              <a:t>。</a:t>
            </a:r>
            <a:endParaRPr lang="en-US" altLang="zh-TW" sz="10400" dirty="0"/>
          </a:p>
          <a:p>
            <a:pPr marL="0" indent="0">
              <a:lnSpc>
                <a:spcPct val="120000"/>
              </a:lnSpc>
              <a:buNone/>
            </a:pPr>
            <a:r>
              <a:rPr lang="en-US" altLang="zh-TW" sz="9600" dirty="0"/>
              <a:t>For it is like a man going on a journey, who summoned his slaves and entrusted his property to them. To one he gave five talents, to another two, and to another one, each according to his ability. Then he went on his journey. The one who had received five talents went off right away and put his money to work and gained five more. In the same way, the one who had two gained two more. But the one who had received one talent </a:t>
            </a:r>
            <a:r>
              <a:rPr lang="en-US" altLang="zh-TW" sz="9600" b="1" dirty="0">
                <a:solidFill>
                  <a:srgbClr val="FF0000"/>
                </a:solidFill>
              </a:rPr>
              <a:t>went out and dug a hole in the ground and hid his master's money in it</a:t>
            </a:r>
            <a:r>
              <a:rPr lang="en-US" altLang="zh-TW" sz="9600" dirty="0"/>
              <a:t>. </a:t>
            </a:r>
            <a:endParaRPr lang="zh-TW" altLang="en-US" sz="9600" dirty="0"/>
          </a:p>
        </p:txBody>
      </p:sp>
      <p:sp>
        <p:nvSpPr>
          <p:cNvPr id="4" name="Date Placeholder 3"/>
          <p:cNvSpPr>
            <a:spLocks noGrp="1"/>
          </p:cNvSpPr>
          <p:nvPr>
            <p:ph type="dt" sz="half" idx="10"/>
          </p:nvPr>
        </p:nvSpPr>
        <p:spPr/>
        <p:txBody>
          <a:bodyPr/>
          <a:lstStyle/>
          <a:p>
            <a:r>
              <a:rPr lang="en-US"/>
              <a:t>2019 2 24</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15</a:t>
            </a:fld>
            <a:endParaRPr lang="en-US" dirty="0"/>
          </a:p>
        </p:txBody>
      </p:sp>
    </p:spTree>
    <p:extLst>
      <p:ext uri="{BB962C8B-B14F-4D97-AF65-F5344CB8AC3E}">
        <p14:creationId xmlns:p14="http://schemas.microsoft.com/office/powerpoint/2010/main" val="27462599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accent1">
              <a:lumMod val="20000"/>
              <a:lumOff val="80000"/>
            </a:schemeClr>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62500" lnSpcReduction="20000"/>
          </a:bodyPr>
          <a:lstStyle/>
          <a:p>
            <a:pPr marL="0" indent="0">
              <a:lnSpc>
                <a:spcPct val="120000"/>
              </a:lnSpc>
              <a:buNone/>
            </a:pPr>
            <a:r>
              <a:rPr lang="zh-CN" altLang="en-US" sz="5800" dirty="0"/>
              <a:t>。。。</a:t>
            </a:r>
            <a:r>
              <a:rPr lang="zh-TW" altLang="en-US" sz="5800" dirty="0"/>
              <a:t>主人說、好、你這又良善又忠心的僕人．你在不多的事上有忠心、我要把許多事派你管理．可以進來享受你主人的快樂。</a:t>
            </a:r>
            <a:r>
              <a:rPr lang="zh-CN" altLang="en-US" sz="5800" dirty="0"/>
              <a:t>。。。</a:t>
            </a:r>
            <a:r>
              <a:rPr lang="zh-TW" altLang="en-US" sz="5800" dirty="0"/>
              <a:t>主人說、好、你這又良善又忠心的僕人．你在不多的事上有忠心、我要把許多事派你管理．可以進來享受你主人的快樂。</a:t>
            </a:r>
            <a:endParaRPr lang="en-US" altLang="zh-TW" sz="5800" dirty="0"/>
          </a:p>
          <a:p>
            <a:pPr marL="0" indent="0">
              <a:lnSpc>
                <a:spcPct val="120000"/>
              </a:lnSpc>
              <a:buNone/>
            </a:pPr>
            <a:endParaRPr lang="en-US" altLang="zh-TW" sz="2200" dirty="0"/>
          </a:p>
          <a:p>
            <a:pPr marL="0" indent="0">
              <a:lnSpc>
                <a:spcPct val="120000"/>
              </a:lnSpc>
              <a:buNone/>
            </a:pPr>
            <a:r>
              <a:rPr lang="en-US" altLang="zh-TW" sz="5800" dirty="0"/>
              <a:t>…His master answered, 'Well done, good and faithful slave! You have been faithful in a few things. I will put you in charge of many things. Enter into the joy of your master.' … His master answered, 'Well done, good and faithful slave! You have been faithful with a few things. I will put you in charge of many things. Enter into the joy of your master.' </a:t>
            </a:r>
            <a:endParaRPr lang="zh-TW" altLang="en-US" sz="5800" dirty="0"/>
          </a:p>
        </p:txBody>
      </p:sp>
      <p:sp>
        <p:nvSpPr>
          <p:cNvPr id="4" name="Date Placeholder 3"/>
          <p:cNvSpPr>
            <a:spLocks noGrp="1"/>
          </p:cNvSpPr>
          <p:nvPr>
            <p:ph type="dt" sz="half" idx="10"/>
          </p:nvPr>
        </p:nvSpPr>
        <p:spPr/>
        <p:txBody>
          <a:bodyPr/>
          <a:lstStyle/>
          <a:p>
            <a:r>
              <a:rPr lang="en-US"/>
              <a:t>2019 2 24</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16</a:t>
            </a:fld>
            <a:endParaRPr lang="en-US" dirty="0"/>
          </a:p>
        </p:txBody>
      </p:sp>
    </p:spTree>
    <p:extLst>
      <p:ext uri="{BB962C8B-B14F-4D97-AF65-F5344CB8AC3E}">
        <p14:creationId xmlns:p14="http://schemas.microsoft.com/office/powerpoint/2010/main" val="1782922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accent1">
              <a:lumMod val="20000"/>
              <a:lumOff val="80000"/>
            </a:schemeClr>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62500" lnSpcReduction="20000"/>
          </a:bodyPr>
          <a:lstStyle/>
          <a:p>
            <a:pPr marL="0" indent="0">
              <a:lnSpc>
                <a:spcPct val="120000"/>
              </a:lnSpc>
              <a:buNone/>
            </a:pPr>
            <a:r>
              <a:rPr lang="zh-CN" altLang="en-US" sz="5800" dirty="0"/>
              <a:t>。。。</a:t>
            </a:r>
            <a:r>
              <a:rPr lang="zh-TW" altLang="en-US" sz="5800" dirty="0"/>
              <a:t>主人說、好、你這又良善又忠心的僕人．你在不多的事上有忠心、我要把許多事派你管理．可以進來享受你主人的快樂。</a:t>
            </a:r>
            <a:r>
              <a:rPr lang="zh-CN" altLang="en-US" sz="5800" dirty="0"/>
              <a:t>。。。</a:t>
            </a:r>
            <a:r>
              <a:rPr lang="zh-TW" altLang="en-US" sz="5800" dirty="0">
                <a:solidFill>
                  <a:srgbClr val="0070C0"/>
                </a:solidFill>
                <a:effectLst>
                  <a:outerShdw blurRad="38100" dist="38100" dir="2700000" algn="tl">
                    <a:srgbClr val="000000">
                      <a:alpha val="43137"/>
                    </a:srgbClr>
                  </a:outerShdw>
                </a:effectLst>
              </a:rPr>
              <a:t>主人說、好、你這又良善又忠心的僕人．你在不多的事上有忠心、我要把許多事派你管理．可以進來享受你主人的快樂。</a:t>
            </a:r>
            <a:endParaRPr lang="en-US" altLang="zh-TW" sz="5800" dirty="0">
              <a:solidFill>
                <a:srgbClr val="0070C0"/>
              </a:solidFill>
              <a:effectLst>
                <a:outerShdw blurRad="38100" dist="38100" dir="2700000" algn="tl">
                  <a:srgbClr val="000000">
                    <a:alpha val="43137"/>
                  </a:srgbClr>
                </a:outerShdw>
              </a:effectLst>
            </a:endParaRPr>
          </a:p>
          <a:p>
            <a:pPr marL="0" indent="0">
              <a:lnSpc>
                <a:spcPct val="120000"/>
              </a:lnSpc>
              <a:buNone/>
            </a:pPr>
            <a:endParaRPr lang="en-US" altLang="zh-TW" sz="2200" dirty="0"/>
          </a:p>
          <a:p>
            <a:pPr marL="0" indent="0">
              <a:lnSpc>
                <a:spcPct val="120000"/>
              </a:lnSpc>
              <a:buNone/>
            </a:pPr>
            <a:r>
              <a:rPr lang="en-US" altLang="zh-TW" sz="5800" dirty="0"/>
              <a:t>…His master answered, 'Well done, good and faithful slave! You have been faithful in a few things. I will put you in charge of many things. Enter into the joy of your master.' … </a:t>
            </a:r>
            <a:r>
              <a:rPr lang="en-US" altLang="zh-TW" sz="5800" b="1" dirty="0">
                <a:solidFill>
                  <a:srgbClr val="0070C0"/>
                </a:solidFill>
                <a:effectLst>
                  <a:outerShdw blurRad="38100" dist="38100" dir="2700000" algn="tl">
                    <a:srgbClr val="000000">
                      <a:alpha val="43137"/>
                    </a:srgbClr>
                  </a:outerShdw>
                </a:effectLst>
              </a:rPr>
              <a:t>His master answered, 'Well done, good and faithful slave! You have been faithful with a few things. I will put you in charge of many things. Enter into the joy of your master.' </a:t>
            </a:r>
            <a:endParaRPr lang="zh-TW" altLang="en-US" sz="5800" b="1" dirty="0">
              <a:solidFill>
                <a:srgbClr val="0070C0"/>
              </a:solidFill>
              <a:effectLst>
                <a:outerShdw blurRad="38100" dist="38100" dir="2700000" algn="tl">
                  <a:srgbClr val="000000">
                    <a:alpha val="43137"/>
                  </a:srgbClr>
                </a:outerShdw>
              </a:effectLst>
            </a:endParaRPr>
          </a:p>
        </p:txBody>
      </p:sp>
      <p:sp>
        <p:nvSpPr>
          <p:cNvPr id="4" name="Date Placeholder 3"/>
          <p:cNvSpPr>
            <a:spLocks noGrp="1"/>
          </p:cNvSpPr>
          <p:nvPr>
            <p:ph type="dt" sz="half" idx="10"/>
          </p:nvPr>
        </p:nvSpPr>
        <p:spPr/>
        <p:txBody>
          <a:bodyPr/>
          <a:lstStyle/>
          <a:p>
            <a:r>
              <a:rPr lang="en-US"/>
              <a:t>2019 2 24</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17</a:t>
            </a:fld>
            <a:endParaRPr lang="en-US" dirty="0"/>
          </a:p>
        </p:txBody>
      </p:sp>
    </p:spTree>
    <p:extLst>
      <p:ext uri="{BB962C8B-B14F-4D97-AF65-F5344CB8AC3E}">
        <p14:creationId xmlns:p14="http://schemas.microsoft.com/office/powerpoint/2010/main" val="41010722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accent1">
              <a:lumMod val="20000"/>
              <a:lumOff val="80000"/>
            </a:schemeClr>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62500" lnSpcReduction="20000"/>
          </a:bodyPr>
          <a:lstStyle/>
          <a:p>
            <a:pPr marL="0" indent="0">
              <a:lnSpc>
                <a:spcPct val="120000"/>
              </a:lnSpc>
              <a:buNone/>
            </a:pPr>
            <a:r>
              <a:rPr lang="zh-CN" altLang="en-US" sz="5800" dirty="0"/>
              <a:t>。。。</a:t>
            </a:r>
            <a:r>
              <a:rPr lang="zh-TW" altLang="en-US" sz="5800" dirty="0"/>
              <a:t>主人說、好、你這又良善又忠心的僕人．你在不多的事上有忠心、我要把許多事派你管理．可以進來</a:t>
            </a:r>
            <a:r>
              <a:rPr lang="zh-TW" altLang="en-US" sz="5800" b="1" dirty="0">
                <a:solidFill>
                  <a:srgbClr val="C00000"/>
                </a:solidFill>
              </a:rPr>
              <a:t>享受你主人的快樂</a:t>
            </a:r>
            <a:r>
              <a:rPr lang="zh-TW" altLang="en-US" sz="5800" dirty="0"/>
              <a:t>。</a:t>
            </a:r>
            <a:r>
              <a:rPr lang="zh-CN" altLang="en-US" sz="5800" dirty="0"/>
              <a:t>。。。</a:t>
            </a:r>
            <a:r>
              <a:rPr lang="zh-TW" altLang="en-US" sz="5800" dirty="0">
                <a:solidFill>
                  <a:srgbClr val="0070C0"/>
                </a:solidFill>
              </a:rPr>
              <a:t>主人說、好、你這又良善又忠心的僕人．你在不多的事上有忠心、我要把許多事派你管理．可以進來</a:t>
            </a:r>
            <a:r>
              <a:rPr lang="zh-TW" altLang="en-US" sz="5800" b="1" dirty="0">
                <a:solidFill>
                  <a:srgbClr val="C00000"/>
                </a:solidFill>
              </a:rPr>
              <a:t>享受你主人的快樂</a:t>
            </a:r>
            <a:r>
              <a:rPr lang="zh-TW" altLang="en-US" sz="5800" dirty="0">
                <a:solidFill>
                  <a:srgbClr val="0070C0"/>
                </a:solidFill>
              </a:rPr>
              <a:t>。</a:t>
            </a:r>
            <a:endParaRPr lang="en-US" altLang="zh-TW" sz="5800" dirty="0">
              <a:solidFill>
                <a:srgbClr val="0070C0"/>
              </a:solidFill>
            </a:endParaRPr>
          </a:p>
          <a:p>
            <a:pPr marL="0" indent="0">
              <a:lnSpc>
                <a:spcPct val="120000"/>
              </a:lnSpc>
              <a:buNone/>
            </a:pPr>
            <a:endParaRPr lang="en-US" altLang="zh-TW" sz="2200" dirty="0"/>
          </a:p>
          <a:p>
            <a:pPr marL="0" indent="0">
              <a:lnSpc>
                <a:spcPct val="120000"/>
              </a:lnSpc>
              <a:buNone/>
            </a:pPr>
            <a:r>
              <a:rPr lang="en-US" altLang="zh-TW" sz="5800" dirty="0"/>
              <a:t>…His master answered, 'Well done, good and faithful slave! You have been faithful in a few things. I will put you in charge of many things. </a:t>
            </a:r>
            <a:r>
              <a:rPr lang="en-US" altLang="zh-TW" sz="5800" b="1" dirty="0">
                <a:solidFill>
                  <a:srgbClr val="C00000"/>
                </a:solidFill>
              </a:rPr>
              <a:t>Enter into the joy of your master</a:t>
            </a:r>
            <a:r>
              <a:rPr lang="en-US" altLang="zh-TW" sz="5800" dirty="0"/>
              <a:t>.' … </a:t>
            </a:r>
            <a:r>
              <a:rPr lang="en-US" altLang="zh-TW" sz="5800" dirty="0">
                <a:solidFill>
                  <a:srgbClr val="0070C0"/>
                </a:solidFill>
              </a:rPr>
              <a:t>His master answered, 'Well done, good and faithful slave! You have been faithful with a few things. I will put you in charge of many things. </a:t>
            </a:r>
            <a:r>
              <a:rPr lang="en-US" altLang="zh-TW" sz="5800" b="1" dirty="0">
                <a:solidFill>
                  <a:srgbClr val="C00000"/>
                </a:solidFill>
              </a:rPr>
              <a:t>Enter into the joy of your master</a:t>
            </a:r>
            <a:r>
              <a:rPr lang="en-US" altLang="zh-TW" sz="5800" dirty="0">
                <a:solidFill>
                  <a:srgbClr val="0070C0"/>
                </a:solidFill>
              </a:rPr>
              <a:t>.' </a:t>
            </a:r>
            <a:endParaRPr lang="zh-TW" altLang="en-US" sz="5800" dirty="0">
              <a:solidFill>
                <a:srgbClr val="0070C0"/>
              </a:solidFill>
            </a:endParaRPr>
          </a:p>
        </p:txBody>
      </p:sp>
      <p:sp>
        <p:nvSpPr>
          <p:cNvPr id="4" name="Date Placeholder 3"/>
          <p:cNvSpPr>
            <a:spLocks noGrp="1"/>
          </p:cNvSpPr>
          <p:nvPr>
            <p:ph type="dt" sz="half" idx="10"/>
          </p:nvPr>
        </p:nvSpPr>
        <p:spPr/>
        <p:txBody>
          <a:bodyPr/>
          <a:lstStyle/>
          <a:p>
            <a:r>
              <a:rPr lang="en-US"/>
              <a:t>2019 2 24</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18</a:t>
            </a:fld>
            <a:endParaRPr lang="en-US" dirty="0"/>
          </a:p>
        </p:txBody>
      </p:sp>
    </p:spTree>
    <p:extLst>
      <p:ext uri="{BB962C8B-B14F-4D97-AF65-F5344CB8AC3E}">
        <p14:creationId xmlns:p14="http://schemas.microsoft.com/office/powerpoint/2010/main" val="3557898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accent1">
              <a:lumMod val="20000"/>
              <a:lumOff val="80000"/>
            </a:schemeClr>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25000" lnSpcReduction="20000"/>
          </a:bodyPr>
          <a:lstStyle/>
          <a:p>
            <a:pPr marL="0" indent="0">
              <a:lnSpc>
                <a:spcPct val="120000"/>
              </a:lnSpc>
              <a:buNone/>
            </a:pPr>
            <a:r>
              <a:rPr lang="zh-TW" altLang="en-US" sz="10400" dirty="0"/>
              <a:t>那領一千的、也來說、主阿、我知道你是忍心的人、沒有種的地方要收割、沒有散的地方要聚斂．我就害怕、去把你的一千銀子埋藏在地裡．請看、你的原銀子在這裡。主人回答說、你這又惡又懶的僕人、你既知道我沒有種的地方要收割、沒有散的地方要聚斂．就當把我的銀子放給兌換銀錢的人、到我來的時候、可以連本帶利收回。奪過他這一千來、給那有一萬的。因為凡有的、還要加給他、叫他有餘．沒有的、連他所有的、也要奪過來。把這無用的僕人、丟在外面黑暗裡．在那裡必要哀哭切齒了。</a:t>
            </a:r>
            <a:endParaRPr lang="en-US" altLang="zh-TW" sz="28800" dirty="0"/>
          </a:p>
          <a:p>
            <a:pPr marL="0" indent="0">
              <a:lnSpc>
                <a:spcPct val="120000"/>
              </a:lnSpc>
              <a:buNone/>
            </a:pPr>
            <a:r>
              <a:rPr lang="en-US" altLang="zh-TW" sz="10400" dirty="0"/>
              <a:t>Then the one who had received the one talent came and said, 'Sir, I knew that you were a hard man, harvesting where you did not sow, and gathering where you did not scatter seed, so I was afraid, and I went and hid your talent in the ground. See, you have what is yours.' But his master answered, 'Evil and lazy slave! So you knew that I harvest where I didn't sow and gather where I didn't scatter? Then you should have deposited my money with the bankers, and on my return I would have received my money back with interest! Therefore take the talent from him and give it to the one who has ten. For the one who has will be given more, and he will have more than enough. But the one who does not have, even what he has will be taken from him. And throw that worthless slave into the outer darkness, where there will be weeping and gnashing of teeth.'</a:t>
            </a:r>
          </a:p>
        </p:txBody>
      </p:sp>
      <p:sp>
        <p:nvSpPr>
          <p:cNvPr id="4" name="Date Placeholder 3"/>
          <p:cNvSpPr>
            <a:spLocks noGrp="1"/>
          </p:cNvSpPr>
          <p:nvPr>
            <p:ph type="dt" sz="half" idx="10"/>
          </p:nvPr>
        </p:nvSpPr>
        <p:spPr/>
        <p:txBody>
          <a:bodyPr/>
          <a:lstStyle/>
          <a:p>
            <a:r>
              <a:rPr lang="en-US"/>
              <a:t>2019 2 24</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19</a:t>
            </a:fld>
            <a:endParaRPr lang="en-US" dirty="0"/>
          </a:p>
        </p:txBody>
      </p:sp>
    </p:spTree>
    <p:extLst>
      <p:ext uri="{BB962C8B-B14F-4D97-AF65-F5344CB8AC3E}">
        <p14:creationId xmlns:p14="http://schemas.microsoft.com/office/powerpoint/2010/main" val="3908752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bg>
      <p:bgPr>
        <a:gradFill flip="none" rotWithShape="1">
          <a:gsLst>
            <a:gs pos="0">
              <a:schemeClr val="accent5">
                <a:lumMod val="60000"/>
                <a:lumOff val="40000"/>
              </a:schemeClr>
            </a:gs>
            <a:gs pos="100000">
              <a:schemeClr val="accent1">
                <a:lumMod val="20000"/>
                <a:lumOff val="80000"/>
              </a:schemeClr>
            </a:gs>
            <a:gs pos="100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598"/>
            <a:ext cx="12192000" cy="6857999"/>
          </a:xfrm>
        </p:spPr>
        <p:txBody>
          <a:bodyPr>
            <a:noAutofit/>
          </a:bodyPr>
          <a:lstStyle/>
          <a:p>
            <a:r>
              <a:rPr lang="en-US" altLang="zh-CN" sz="2000" dirty="0"/>
              <a:t>The LORD passed by before him and proclaimed: "The LORD, the LORD, the compassionate and gracious God, slow to anger, and abounding in loyal love and faithfulness, keeping loyal love for thousands, forgiving iniquity and transgression and sin. But he by no means leaves the guilty unpunished, responding to the transgression of fathers by dealing with children and children's children, to the third and fourth generation.“</a:t>
            </a:r>
          </a:p>
          <a:p>
            <a:pPr marL="230188" indent="0">
              <a:lnSpc>
                <a:spcPct val="110000"/>
              </a:lnSpc>
              <a:buNone/>
            </a:pPr>
            <a:r>
              <a:rPr lang="zh-TW" altLang="en-US" sz="2000" dirty="0">
                <a:solidFill>
                  <a:srgbClr val="0070C0"/>
                </a:solidFill>
                <a:latin typeface="+mj-lt"/>
              </a:rPr>
              <a:t>耶和華在他面前宣告說、耶和華、耶和華、是有憐憫、有恩典的　神、不輕易發怒、並有豐盛的慈愛和誠實。為千萬人存留慈愛、赦免罪孽、過犯、和罪惡．萬不以有罪的為無罪、必追討他的罪、自父及子、直到三四代。</a:t>
            </a:r>
            <a:r>
              <a:rPr lang="en-US" altLang="zh-CN" sz="2000" dirty="0">
                <a:latin typeface="+mj-lt"/>
              </a:rPr>
              <a:t> </a:t>
            </a:r>
          </a:p>
          <a:p>
            <a:pPr marL="230188" indent="0" algn="r">
              <a:lnSpc>
                <a:spcPct val="110000"/>
              </a:lnSpc>
              <a:buNone/>
            </a:pPr>
            <a:r>
              <a:rPr lang="en-US" altLang="zh-CN" sz="1400" dirty="0"/>
              <a:t>Exodus </a:t>
            </a:r>
            <a:r>
              <a:rPr lang="zh-CN" altLang="en-US" sz="1200" dirty="0"/>
              <a:t>出埃及记 </a:t>
            </a:r>
            <a:r>
              <a:rPr lang="en-US" altLang="zh-CN" sz="1400" dirty="0"/>
              <a:t>34:6-7 NET</a:t>
            </a:r>
            <a:r>
              <a:rPr lang="zh-CN" altLang="en-US" sz="1400" dirty="0"/>
              <a:t> </a:t>
            </a:r>
            <a:endParaRPr lang="zh-TW" altLang="en-US" sz="2000" dirty="0">
              <a:solidFill>
                <a:srgbClr val="0070C0"/>
              </a:solidFill>
            </a:endParaRPr>
          </a:p>
          <a:p>
            <a:r>
              <a:rPr lang="en-US" sz="2000" dirty="0"/>
              <a:t>The LORD is slow to anger and abounding in loyal love, forgiving iniquity and transgression, but by no means clearing the guilty, visiting the iniquity of the fathers on the children until the third and fourth generations.</a:t>
            </a:r>
          </a:p>
          <a:p>
            <a:pPr marL="285750" indent="0">
              <a:lnSpc>
                <a:spcPct val="120000"/>
              </a:lnSpc>
              <a:buNone/>
            </a:pPr>
            <a:r>
              <a:rPr lang="zh-TW" altLang="en-US" sz="2000" dirty="0">
                <a:solidFill>
                  <a:srgbClr val="0070C0"/>
                </a:solidFill>
              </a:rPr>
              <a:t>耶和華不輕易發怒，且有豐盛的慈愛；他赦免罪孽和過犯；絕不以有罪的為無罪，必追討罪孽，自父到子，直到三四代。</a:t>
            </a:r>
            <a:endParaRPr lang="en-US" altLang="zh-TW" sz="2000" dirty="0">
              <a:solidFill>
                <a:srgbClr val="0070C0"/>
              </a:solidFill>
            </a:endParaRPr>
          </a:p>
          <a:p>
            <a:pPr marL="230188" indent="-230188" algn="r">
              <a:lnSpc>
                <a:spcPct val="120000"/>
              </a:lnSpc>
              <a:buNone/>
            </a:pPr>
            <a:r>
              <a:rPr lang="en-US" altLang="zh-TW" sz="1600" dirty="0"/>
              <a:t>Num</a:t>
            </a:r>
            <a:r>
              <a:rPr lang="en-US" altLang="zh-CN" sz="1600" dirty="0"/>
              <a:t>bers</a:t>
            </a:r>
            <a:r>
              <a:rPr lang="en-US" altLang="zh-TW" sz="1600" dirty="0"/>
              <a:t> </a:t>
            </a:r>
            <a:r>
              <a:rPr lang="zh-CN" altLang="en-US" sz="1400" dirty="0"/>
              <a:t>民数记</a:t>
            </a:r>
            <a:r>
              <a:rPr lang="zh-CN" altLang="en-US" sz="2000" dirty="0"/>
              <a:t> </a:t>
            </a:r>
            <a:r>
              <a:rPr lang="en-US" altLang="zh-TW" sz="1600" dirty="0"/>
              <a:t>14:18 NET</a:t>
            </a:r>
            <a:endParaRPr lang="en-US" sz="400" dirty="0"/>
          </a:p>
          <a:p>
            <a:r>
              <a:rPr lang="en-US" altLang="zh-CN" sz="2000" dirty="0"/>
              <a:t>The LORD is slow to anger but great in power; the LORD will certainly not allow the wicked to go unpunished. He marches out in the whirlwind and the raging storm; dark storm clouds billow like dust under his feet.</a:t>
            </a:r>
          </a:p>
          <a:p>
            <a:pPr marL="0" indent="0">
              <a:buNone/>
            </a:pPr>
            <a:r>
              <a:rPr lang="en-US" altLang="zh-TW" sz="2000" dirty="0">
                <a:solidFill>
                  <a:srgbClr val="0070C0"/>
                </a:solidFill>
              </a:rPr>
              <a:t>    </a:t>
            </a:r>
            <a:r>
              <a:rPr lang="zh-TW" altLang="en-US" sz="2000" dirty="0">
                <a:solidFill>
                  <a:srgbClr val="0070C0"/>
                </a:solidFill>
              </a:rPr>
              <a:t>耶和華不輕易發怒、大有能力、萬不以有罪的為無罪．他乘旋風和暴風而來、雲彩為他腳下的塵土． </a:t>
            </a:r>
            <a:endParaRPr lang="en-US" altLang="zh-TW" sz="2000" dirty="0">
              <a:solidFill>
                <a:srgbClr val="0070C0"/>
              </a:solidFill>
            </a:endParaRPr>
          </a:p>
          <a:p>
            <a:pPr marL="341313" indent="0" algn="r">
              <a:lnSpc>
                <a:spcPct val="120000"/>
              </a:lnSpc>
              <a:buNone/>
            </a:pPr>
            <a:r>
              <a:rPr lang="en-US" altLang="zh-TW" sz="1600" dirty="0"/>
              <a:t>Nahum </a:t>
            </a:r>
            <a:r>
              <a:rPr lang="zh-CN" altLang="en-US" sz="1200" dirty="0"/>
              <a:t>那 鴻 書 </a:t>
            </a:r>
            <a:r>
              <a:rPr lang="en-US" altLang="zh-TW" sz="1600" dirty="0"/>
              <a:t>1:3  </a:t>
            </a:r>
            <a:r>
              <a:rPr lang="en-US" altLang="zh-CN" sz="1600" dirty="0"/>
              <a:t>NET</a:t>
            </a:r>
          </a:p>
        </p:txBody>
      </p:sp>
      <p:sp>
        <p:nvSpPr>
          <p:cNvPr id="4" name="Date Placeholder 3"/>
          <p:cNvSpPr>
            <a:spLocks noGrp="1"/>
          </p:cNvSpPr>
          <p:nvPr>
            <p:ph type="dt" sz="half" idx="10"/>
          </p:nvPr>
        </p:nvSpPr>
        <p:spPr/>
        <p:txBody>
          <a:bodyPr/>
          <a:lstStyle/>
          <a:p>
            <a:r>
              <a:rPr lang="en-US"/>
              <a:t>2019 2 24</a:t>
            </a:r>
            <a:endParaRPr lang="en-US" dirty="0"/>
          </a:p>
        </p:txBody>
      </p:sp>
      <p:sp>
        <p:nvSpPr>
          <p:cNvPr id="5" name="Footer Placeholder 4"/>
          <p:cNvSpPr>
            <a:spLocks noGrp="1"/>
          </p:cNvSpPr>
          <p:nvPr>
            <p:ph type="ftr" sz="quarter" idx="11"/>
          </p:nvPr>
        </p:nvSpPr>
        <p:spPr/>
        <p:txBody>
          <a:bodyPr/>
          <a:lstStyle/>
          <a:p>
            <a:r>
              <a:rPr lang="en-US" dirty="0"/>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2</a:t>
            </a:fld>
            <a:endParaRPr lang="en-US" dirty="0"/>
          </a:p>
        </p:txBody>
      </p:sp>
    </p:spTree>
    <p:extLst>
      <p:ext uri="{BB962C8B-B14F-4D97-AF65-F5344CB8AC3E}">
        <p14:creationId xmlns:p14="http://schemas.microsoft.com/office/powerpoint/2010/main" val="266414715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1"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1" nodeType="click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Effect transition="in" filter="fade">
                                      <p:cBhvr>
                                        <p:cTn id="50" dur="1000"/>
                                        <p:tgtEl>
                                          <p:spTgt spid="3">
                                            <p:txEl>
                                              <p:pRg st="7" end="7"/>
                                            </p:txEl>
                                          </p:spTgt>
                                        </p:tgtEl>
                                      </p:cBhvr>
                                    </p:animEffect>
                                    <p:anim calcmode="lin" valueType="num">
                                      <p:cBhvr>
                                        <p:cTn id="5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3" presetID="42" presetClass="entr" presetSubtype="0" fill="hold" nodeType="with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fade">
                                      <p:cBhvr>
                                        <p:cTn id="55" dur="1000"/>
                                        <p:tgtEl>
                                          <p:spTgt spid="3">
                                            <p:txEl>
                                              <p:pRg st="8" end="8"/>
                                            </p:txEl>
                                          </p:spTgt>
                                        </p:tgtEl>
                                      </p:cBhvr>
                                    </p:animEffect>
                                    <p:anim calcmode="lin" valueType="num">
                                      <p:cBhvr>
                                        <p:cTn id="5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9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7574" y="125282"/>
            <a:ext cx="10515600" cy="1325563"/>
          </a:xfrm>
        </p:spPr>
        <p:txBody>
          <a:bodyPr/>
          <a:lstStyle/>
          <a:p>
            <a:pPr algn="ctr"/>
            <a:r>
              <a:rPr lang="zh-CN" altLang="en-US" sz="8000" b="1" dirty="0">
                <a:solidFill>
                  <a:prstClr val="black"/>
                </a:solidFill>
                <a:effectLst>
                  <a:outerShdw blurRad="38100" dist="38100" dir="2700000" algn="tl">
                    <a:srgbClr val="000000">
                      <a:alpha val="43137"/>
                    </a:srgbClr>
                  </a:outerShdw>
                </a:effectLst>
                <a:latin typeface="STKaiti" panose="02010600040101010101" pitchFamily="2" charset="-122"/>
                <a:ea typeface="STKaiti" panose="02010600040101010101" pitchFamily="2" charset="-122"/>
              </a:rPr>
              <a:t>摘要</a:t>
            </a:r>
            <a:r>
              <a:rPr lang="zh-CN" altLang="en-US" sz="6600" b="1" dirty="0">
                <a:solidFill>
                  <a:prstClr val="black"/>
                </a:solidFill>
                <a:latin typeface="Arial Rounded MT Bold" panose="020F0704030504030204" pitchFamily="34" charset="0"/>
              </a:rPr>
              <a:t>  </a:t>
            </a:r>
            <a:r>
              <a:rPr lang="en-US" altLang="zh-CN" sz="6600" b="1" dirty="0">
                <a:solidFill>
                  <a:srgbClr val="0070C0"/>
                </a:solidFill>
                <a:latin typeface="Arial Rounded MT Bold" panose="020F0704030504030204" pitchFamily="34" charset="0"/>
              </a:rPr>
              <a:t>Summary</a:t>
            </a:r>
            <a:endParaRPr lang="en-US" dirty="0"/>
          </a:p>
        </p:txBody>
      </p:sp>
      <p:sp>
        <p:nvSpPr>
          <p:cNvPr id="3" name="Content Placeholder 2"/>
          <p:cNvSpPr>
            <a:spLocks noGrp="1"/>
          </p:cNvSpPr>
          <p:nvPr>
            <p:ph idx="1"/>
          </p:nvPr>
        </p:nvSpPr>
        <p:spPr>
          <a:xfrm>
            <a:off x="-1250" y="1618938"/>
            <a:ext cx="12193249" cy="5239062"/>
          </a:xfrm>
        </p:spPr>
        <p:txBody>
          <a:bodyPr>
            <a:normAutofit fontScale="92500" lnSpcReduction="20000"/>
          </a:bodyPr>
          <a:lstStyle/>
          <a:p>
            <a:pPr>
              <a:buFont typeface="Wingdings" panose="05000000000000000000" pitchFamily="2" charset="2"/>
              <a:buChar char="q"/>
            </a:pPr>
            <a:r>
              <a:rPr lang="en-US" dirty="0"/>
              <a:t> </a:t>
            </a:r>
            <a:r>
              <a:rPr lang="zh-CN" altLang="en-US" dirty="0"/>
              <a:t>我们只负责上帝交托给我们的那一份</a:t>
            </a:r>
            <a:r>
              <a:rPr lang="en-US" altLang="zh-CN" dirty="0"/>
              <a:t>, </a:t>
            </a:r>
            <a:r>
              <a:rPr lang="zh-CN" altLang="en-US" dirty="0"/>
              <a:t>不对其他任何人的部份負責。 </a:t>
            </a:r>
            <a:endParaRPr lang="en-US" altLang="zh-CN" dirty="0"/>
          </a:p>
          <a:p>
            <a:pPr marL="0" indent="0">
              <a:buNone/>
            </a:pPr>
            <a:r>
              <a:rPr lang="en-US" altLang="zh-CN" dirty="0"/>
              <a:t>      </a:t>
            </a:r>
            <a:r>
              <a:rPr lang="en-US" altLang="zh-CN" b="1" dirty="0">
                <a:solidFill>
                  <a:srgbClr val="0070C0"/>
                </a:solidFill>
              </a:rPr>
              <a:t>We Are Only Responsible for Our Share God Entrusted Us, Not Anybody Else’s.</a:t>
            </a:r>
          </a:p>
          <a:p>
            <a:pPr>
              <a:buFont typeface="Wingdings" panose="05000000000000000000" pitchFamily="2" charset="2"/>
              <a:buChar char="q"/>
            </a:pPr>
            <a:endParaRPr lang="en-US" sz="900" dirty="0"/>
          </a:p>
          <a:p>
            <a:pPr>
              <a:buFont typeface="Wingdings" panose="05000000000000000000" pitchFamily="2" charset="2"/>
              <a:buChar char="q"/>
            </a:pPr>
            <a:r>
              <a:rPr lang="zh-CN" altLang="en-US" dirty="0"/>
              <a:t> 我们 </a:t>
            </a:r>
            <a:r>
              <a:rPr lang="en-US" altLang="zh-CN" dirty="0"/>
              <a:t>“</a:t>
            </a:r>
            <a:r>
              <a:rPr lang="zh-CN" altLang="en-US" dirty="0"/>
              <a:t>拥有</a:t>
            </a:r>
            <a:r>
              <a:rPr lang="en-US" altLang="zh-CN" dirty="0"/>
              <a:t>” </a:t>
            </a:r>
            <a:r>
              <a:rPr lang="zh-CN" altLang="en-US" dirty="0"/>
              <a:t>的其实是上帝的</a:t>
            </a:r>
            <a:r>
              <a:rPr lang="en-US" altLang="zh-CN" dirty="0"/>
              <a:t>, </a:t>
            </a:r>
            <a:r>
              <a:rPr lang="zh-CN" altLang="en-US" dirty="0"/>
              <a:t>不要 </a:t>
            </a:r>
            <a:r>
              <a:rPr lang="en-US" altLang="zh-CN" dirty="0"/>
              <a:t>“</a:t>
            </a:r>
            <a:r>
              <a:rPr lang="zh-CN" altLang="en-US" dirty="0"/>
              <a:t>窃取</a:t>
            </a:r>
            <a:r>
              <a:rPr lang="en-US" altLang="zh-CN" dirty="0"/>
              <a:t>” </a:t>
            </a:r>
            <a:r>
              <a:rPr lang="zh-CN" altLang="en-US" dirty="0"/>
              <a:t>他的产业。</a:t>
            </a:r>
            <a:endParaRPr lang="en-US" altLang="zh-CN" dirty="0"/>
          </a:p>
          <a:p>
            <a:pPr marL="0" indent="0">
              <a:buNone/>
            </a:pPr>
            <a:r>
              <a:rPr lang="en-US" dirty="0"/>
              <a:t>     </a:t>
            </a:r>
            <a:r>
              <a:rPr lang="en-US" b="1" dirty="0">
                <a:solidFill>
                  <a:srgbClr val="0070C0"/>
                </a:solidFill>
              </a:rPr>
              <a:t>What We “Have” is Actually God’s, Do Not “Steal” His Property.</a:t>
            </a:r>
          </a:p>
          <a:p>
            <a:pPr>
              <a:buFont typeface="Wingdings" panose="05000000000000000000" pitchFamily="2" charset="2"/>
              <a:buChar char="q"/>
            </a:pPr>
            <a:endParaRPr lang="en-US" sz="900" dirty="0"/>
          </a:p>
          <a:p>
            <a:pPr>
              <a:buFont typeface="Wingdings" panose="05000000000000000000" pitchFamily="2" charset="2"/>
              <a:buChar char="q"/>
            </a:pPr>
            <a:r>
              <a:rPr lang="zh-CN" altLang="en-US" dirty="0"/>
              <a:t> 无论我们赚的是多少</a:t>
            </a:r>
            <a:r>
              <a:rPr lang="en-US" altLang="zh-CN" dirty="0"/>
              <a:t>, </a:t>
            </a:r>
            <a:r>
              <a:rPr lang="zh-CN" altLang="en-US" dirty="0"/>
              <a:t>奖励都是一样的</a:t>
            </a:r>
            <a:r>
              <a:rPr lang="en-US" altLang="zh-CN" dirty="0"/>
              <a:t>: </a:t>
            </a:r>
            <a:r>
              <a:rPr lang="zh-CN" altLang="en-US" dirty="0"/>
              <a:t>主人的快樂。</a:t>
            </a:r>
            <a:endParaRPr lang="en-US" altLang="zh-CN" dirty="0"/>
          </a:p>
          <a:p>
            <a:pPr marL="0" indent="0">
              <a:buNone/>
            </a:pPr>
            <a:r>
              <a:rPr lang="en-US" dirty="0"/>
              <a:t>     </a:t>
            </a:r>
            <a:r>
              <a:rPr lang="en-US" b="1" dirty="0">
                <a:solidFill>
                  <a:srgbClr val="0070C0"/>
                </a:solidFill>
              </a:rPr>
              <a:t>Regardless What We Earn, the Reward is the Same: Joy of Master.</a:t>
            </a:r>
          </a:p>
          <a:p>
            <a:pPr>
              <a:buFont typeface="Wingdings" panose="05000000000000000000" pitchFamily="2" charset="2"/>
              <a:buChar char="q"/>
            </a:pPr>
            <a:endParaRPr lang="en-US" sz="900" dirty="0"/>
          </a:p>
          <a:p>
            <a:pPr>
              <a:buFont typeface="Wingdings" panose="05000000000000000000" pitchFamily="2" charset="2"/>
              <a:buChar char="q"/>
            </a:pPr>
            <a:r>
              <a:rPr lang="zh-CN" altLang="en-US" dirty="0"/>
              <a:t> </a:t>
            </a:r>
            <a:r>
              <a:rPr lang="zh-CN" altLang="en-US" sz="3500" b="1" dirty="0"/>
              <a:t>应用</a:t>
            </a:r>
            <a:r>
              <a:rPr lang="en-US" altLang="zh-CN" sz="3500" b="1" dirty="0"/>
              <a:t>: </a:t>
            </a:r>
            <a:r>
              <a:rPr lang="zh-CN" altLang="en-US" sz="3500" b="1" dirty="0"/>
              <a:t>上帝托負给我的是什么？   </a:t>
            </a:r>
            <a:endParaRPr lang="en-US" altLang="zh-CN" sz="2200" b="1" dirty="0"/>
          </a:p>
          <a:p>
            <a:pPr marL="0" indent="0">
              <a:buNone/>
            </a:pPr>
            <a:r>
              <a:rPr lang="en-US" sz="3000" b="1" dirty="0"/>
              <a:t>    </a:t>
            </a:r>
            <a:r>
              <a:rPr lang="en-US" sz="3500" b="1" dirty="0">
                <a:solidFill>
                  <a:srgbClr val="0070C0"/>
                </a:solidFill>
              </a:rPr>
              <a:t>Application: What Has God Entrusted Me? </a:t>
            </a:r>
          </a:p>
          <a:p>
            <a:pPr>
              <a:buFont typeface="Wingdings" panose="05000000000000000000" pitchFamily="2" charset="2"/>
              <a:buChar char="q"/>
            </a:pPr>
            <a:endParaRPr lang="en-US" sz="900" dirty="0"/>
          </a:p>
          <a:p>
            <a:pPr lvl="1">
              <a:buFont typeface="Wingdings" panose="05000000000000000000" pitchFamily="2" charset="2"/>
              <a:buChar char="Ø"/>
            </a:pPr>
            <a:r>
              <a:rPr lang="zh-CN" altLang="en-US" sz="3000" b="1" dirty="0"/>
              <a:t> </a:t>
            </a:r>
            <a:r>
              <a:rPr lang="zh-CN" altLang="en-US" sz="3500" b="1" dirty="0">
                <a:solidFill>
                  <a:srgbClr val="D60093"/>
                </a:solidFill>
              </a:rPr>
              <a:t>尽我所能</a:t>
            </a:r>
            <a:r>
              <a:rPr lang="en-US" altLang="zh-CN" sz="3500" b="1" dirty="0">
                <a:solidFill>
                  <a:srgbClr val="D60093"/>
                </a:solidFill>
              </a:rPr>
              <a:t>, </a:t>
            </a:r>
            <a:r>
              <a:rPr lang="zh-CN" altLang="en-US" sz="3500" b="1" dirty="0">
                <a:solidFill>
                  <a:srgbClr val="D60093"/>
                </a:solidFill>
              </a:rPr>
              <a:t>完成我的百分之百目标。 </a:t>
            </a:r>
            <a:endParaRPr lang="en-US" altLang="zh-CN" sz="3000" b="1" dirty="0">
              <a:solidFill>
                <a:srgbClr val="D60093"/>
              </a:solidFill>
            </a:endParaRPr>
          </a:p>
          <a:p>
            <a:pPr marL="457200" lvl="1" indent="0">
              <a:buNone/>
            </a:pPr>
            <a:r>
              <a:rPr lang="en-US" altLang="zh-CN" sz="3000" b="1" dirty="0"/>
              <a:t>   </a:t>
            </a:r>
            <a:r>
              <a:rPr lang="zh-CN" altLang="en-US" sz="3000" b="1" dirty="0"/>
              <a:t> </a:t>
            </a:r>
            <a:r>
              <a:rPr lang="en-US" sz="3200" b="1" dirty="0">
                <a:solidFill>
                  <a:srgbClr val="FF0000"/>
                </a:solidFill>
              </a:rPr>
              <a:t>Do the Best I Can, Fulfill My 100%.</a:t>
            </a:r>
          </a:p>
          <a:p>
            <a:pPr>
              <a:buFont typeface="Wingdings" panose="05000000000000000000" pitchFamily="2" charset="2"/>
              <a:buChar char="q"/>
            </a:pPr>
            <a:endParaRPr lang="en-US" dirty="0"/>
          </a:p>
          <a:p>
            <a:pPr>
              <a:buFont typeface="Wingdings" panose="05000000000000000000" pitchFamily="2" charset="2"/>
              <a:buChar char="q"/>
            </a:pPr>
            <a:endParaRPr lang="en-US" dirty="0"/>
          </a:p>
        </p:txBody>
      </p:sp>
      <p:sp>
        <p:nvSpPr>
          <p:cNvPr id="4" name="Date Placeholder 3"/>
          <p:cNvSpPr>
            <a:spLocks noGrp="1"/>
          </p:cNvSpPr>
          <p:nvPr>
            <p:ph type="dt" sz="half" idx="10"/>
          </p:nvPr>
        </p:nvSpPr>
        <p:spPr/>
        <p:txBody>
          <a:bodyPr/>
          <a:lstStyle/>
          <a:p>
            <a:r>
              <a:rPr lang="en-US"/>
              <a:t>2019 2 24</a:t>
            </a:r>
          </a:p>
        </p:txBody>
      </p:sp>
      <p:sp>
        <p:nvSpPr>
          <p:cNvPr id="5" name="Footer Placeholder 4"/>
          <p:cNvSpPr>
            <a:spLocks noGrp="1"/>
          </p:cNvSpPr>
          <p:nvPr>
            <p:ph type="ftr" sz="quarter" idx="11"/>
          </p:nvPr>
        </p:nvSpPr>
        <p:spPr/>
        <p:txBody>
          <a:bodyPr/>
          <a:lstStyle/>
          <a:p>
            <a:r>
              <a:rPr lang="en-US" dirty="0"/>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20</a:t>
            </a:fld>
            <a:endParaRPr lang="en-US"/>
          </a:p>
        </p:txBody>
      </p:sp>
    </p:spTree>
    <p:extLst>
      <p:ext uri="{BB962C8B-B14F-4D97-AF65-F5344CB8AC3E}">
        <p14:creationId xmlns:p14="http://schemas.microsoft.com/office/powerpoint/2010/main" val="19627361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fade">
                                      <p:cBhvr>
                                        <p:cTn id="43" dur="1000"/>
                                        <p:tgtEl>
                                          <p:spTgt spid="3">
                                            <p:txEl>
                                              <p:pRg st="9" end="9"/>
                                            </p:txEl>
                                          </p:spTgt>
                                        </p:tgtEl>
                                      </p:cBhvr>
                                    </p:animEffect>
                                    <p:anim calcmode="lin" valueType="num">
                                      <p:cBhvr>
                                        <p:cTn id="44"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9" end="9"/>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10" end="10"/>
                                            </p:txEl>
                                          </p:spTgt>
                                        </p:tgtEl>
                                        <p:attrNameLst>
                                          <p:attrName>style.visibility</p:attrName>
                                        </p:attrNameLst>
                                      </p:cBhvr>
                                      <p:to>
                                        <p:strVal val="visible"/>
                                      </p:to>
                                    </p:set>
                                    <p:animEffect transition="in" filter="fade">
                                      <p:cBhvr>
                                        <p:cTn id="48" dur="1000"/>
                                        <p:tgtEl>
                                          <p:spTgt spid="3">
                                            <p:txEl>
                                              <p:pRg st="10" end="10"/>
                                            </p:txEl>
                                          </p:spTgt>
                                        </p:tgtEl>
                                      </p:cBhvr>
                                    </p:animEffect>
                                    <p:anim calcmode="lin" valueType="num">
                                      <p:cBhvr>
                                        <p:cTn id="49"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animEffect transition="in" filter="fade">
                                      <p:cBhvr>
                                        <p:cTn id="55" dur="1000"/>
                                        <p:tgtEl>
                                          <p:spTgt spid="3">
                                            <p:txEl>
                                              <p:pRg st="12" end="12"/>
                                            </p:txEl>
                                          </p:spTgt>
                                        </p:tgtEl>
                                      </p:cBhvr>
                                    </p:animEffect>
                                    <p:anim calcmode="lin" valueType="num">
                                      <p:cBhvr>
                                        <p:cTn id="56"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58" presetID="42" presetClass="entr" presetSubtype="0" fill="hold" grpId="0" nodeType="withEffect">
                                  <p:stCondLst>
                                    <p:cond delay="0"/>
                                  </p:stCondLst>
                                  <p:childTnLst>
                                    <p:set>
                                      <p:cBhvr>
                                        <p:cTn id="59" dur="1" fill="hold">
                                          <p:stCondLst>
                                            <p:cond delay="0"/>
                                          </p:stCondLst>
                                        </p:cTn>
                                        <p:tgtEl>
                                          <p:spTgt spid="3">
                                            <p:txEl>
                                              <p:pRg st="13" end="13"/>
                                            </p:txEl>
                                          </p:spTgt>
                                        </p:tgtEl>
                                        <p:attrNameLst>
                                          <p:attrName>style.visibility</p:attrName>
                                        </p:attrNameLst>
                                      </p:cBhvr>
                                      <p:to>
                                        <p:strVal val="visible"/>
                                      </p:to>
                                    </p:set>
                                    <p:animEffect transition="in" filter="fade">
                                      <p:cBhvr>
                                        <p:cTn id="60" dur="1000"/>
                                        <p:tgtEl>
                                          <p:spTgt spid="3">
                                            <p:txEl>
                                              <p:pRg st="13" end="13"/>
                                            </p:txEl>
                                          </p:spTgt>
                                        </p:tgtEl>
                                      </p:cBhvr>
                                    </p:animEffect>
                                    <p:anim calcmode="lin" valueType="num">
                                      <p:cBhvr>
                                        <p:cTn id="61"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show="0">
  <p:cSld>
    <p:bg>
      <p:bgPr>
        <a:gradFill flip="none" rotWithShape="1">
          <a:gsLst>
            <a:gs pos="0">
              <a:schemeClr val="accent5">
                <a:lumMod val="60000"/>
                <a:lumOff val="40000"/>
              </a:schemeClr>
            </a:gs>
            <a:gs pos="100000">
              <a:schemeClr val="accent1">
                <a:lumMod val="20000"/>
                <a:lumOff val="80000"/>
              </a:schemeClr>
            </a:gs>
            <a:gs pos="100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598"/>
            <a:ext cx="12192000" cy="6857999"/>
          </a:xfrm>
        </p:spPr>
        <p:txBody>
          <a:bodyPr>
            <a:noAutofit/>
          </a:bodyPr>
          <a:lstStyle/>
          <a:p>
            <a:r>
              <a:rPr lang="en-US" altLang="zh-CN" sz="2000" dirty="0"/>
              <a:t>The LORD passed by before him and proclaimed: "The LORD, the LORD, the compassionate and gracious God, slow to anger, and abounding in loyal love and faithfulness, keeping loyal love for thousands, forgiving iniquity and transgression and sin. </a:t>
            </a:r>
            <a:r>
              <a:rPr lang="en-US" altLang="zh-CN" sz="2000" b="1" dirty="0">
                <a:solidFill>
                  <a:srgbClr val="FF0000"/>
                </a:solidFill>
              </a:rPr>
              <a:t>But he by no means leaves the guilty unpunished</a:t>
            </a:r>
            <a:r>
              <a:rPr lang="en-US" altLang="zh-CN" sz="2000" dirty="0"/>
              <a:t>, responding to the transgression of fathers by dealing with children and children's children, to the third and fourth generation.“</a:t>
            </a:r>
          </a:p>
          <a:p>
            <a:pPr marL="230188" indent="0">
              <a:lnSpc>
                <a:spcPct val="110000"/>
              </a:lnSpc>
              <a:buNone/>
            </a:pPr>
            <a:r>
              <a:rPr lang="zh-TW" altLang="en-US" sz="2000" dirty="0">
                <a:solidFill>
                  <a:srgbClr val="0070C0"/>
                </a:solidFill>
                <a:latin typeface="+mj-lt"/>
              </a:rPr>
              <a:t>耶和華在他面前宣告說、耶和華、耶和華、是有憐憫、有恩典的　神、不輕易發怒、並有豐盛的慈愛和誠實。為千萬人存留慈愛、赦免罪孽、過犯、和罪惡．</a:t>
            </a:r>
            <a:r>
              <a:rPr lang="zh-TW" altLang="en-US" sz="2000" b="1" dirty="0">
                <a:solidFill>
                  <a:srgbClr val="FFFF00"/>
                </a:solidFill>
                <a:latin typeface="+mj-lt"/>
              </a:rPr>
              <a:t>萬不以有罪的為無罪</a:t>
            </a:r>
            <a:r>
              <a:rPr lang="zh-TW" altLang="en-US" sz="2000" dirty="0">
                <a:solidFill>
                  <a:srgbClr val="0070C0"/>
                </a:solidFill>
                <a:latin typeface="+mj-lt"/>
              </a:rPr>
              <a:t>、必追討他的罪、自父及子、直到三四代。</a:t>
            </a:r>
            <a:r>
              <a:rPr lang="en-US" altLang="zh-CN" sz="2000" dirty="0">
                <a:latin typeface="+mj-lt"/>
              </a:rPr>
              <a:t> </a:t>
            </a:r>
          </a:p>
          <a:p>
            <a:pPr marL="230188" indent="0" algn="r">
              <a:lnSpc>
                <a:spcPct val="110000"/>
              </a:lnSpc>
              <a:buNone/>
            </a:pPr>
            <a:r>
              <a:rPr lang="en-US" altLang="zh-CN" sz="1400" dirty="0"/>
              <a:t>Exodus </a:t>
            </a:r>
            <a:r>
              <a:rPr lang="zh-CN" altLang="en-US" sz="1200" dirty="0"/>
              <a:t>出埃及记 </a:t>
            </a:r>
            <a:r>
              <a:rPr lang="en-US" altLang="zh-CN" sz="1400" dirty="0"/>
              <a:t>34:6-7 NET</a:t>
            </a:r>
            <a:r>
              <a:rPr lang="zh-CN" altLang="en-US" sz="1400" dirty="0"/>
              <a:t> </a:t>
            </a:r>
            <a:endParaRPr lang="zh-TW" altLang="en-US" sz="2000" dirty="0">
              <a:solidFill>
                <a:srgbClr val="0070C0"/>
              </a:solidFill>
            </a:endParaRPr>
          </a:p>
          <a:p>
            <a:r>
              <a:rPr lang="en-US" sz="2000" dirty="0"/>
              <a:t>The LORD is slow to anger and abounding in loyal love, forgiving iniquity and transgression, </a:t>
            </a:r>
            <a:r>
              <a:rPr lang="en-US" sz="2000" b="1" dirty="0">
                <a:solidFill>
                  <a:srgbClr val="FF0000"/>
                </a:solidFill>
              </a:rPr>
              <a:t>but by no means clearing the guilty</a:t>
            </a:r>
            <a:r>
              <a:rPr lang="en-US" sz="2000" dirty="0"/>
              <a:t>, visiting the iniquity of the fathers on the children until the third and fourth generations.</a:t>
            </a:r>
          </a:p>
          <a:p>
            <a:pPr marL="285750" indent="0">
              <a:lnSpc>
                <a:spcPct val="120000"/>
              </a:lnSpc>
              <a:buNone/>
            </a:pPr>
            <a:r>
              <a:rPr lang="zh-TW" altLang="en-US" sz="2000" dirty="0">
                <a:solidFill>
                  <a:srgbClr val="0070C0"/>
                </a:solidFill>
              </a:rPr>
              <a:t>耶和華不輕易發怒，且有豐盛的慈愛；他赦免罪孽和過犯；</a:t>
            </a:r>
            <a:r>
              <a:rPr lang="zh-TW" altLang="en-US" sz="2000" b="1" dirty="0">
                <a:solidFill>
                  <a:srgbClr val="FFFF00"/>
                </a:solidFill>
              </a:rPr>
              <a:t>絕不以有罪的為無罪</a:t>
            </a:r>
            <a:r>
              <a:rPr lang="zh-TW" altLang="en-US" sz="2000" dirty="0">
                <a:solidFill>
                  <a:srgbClr val="0070C0"/>
                </a:solidFill>
              </a:rPr>
              <a:t>，必追討罪孽，自父到子，直到三四代。</a:t>
            </a:r>
            <a:endParaRPr lang="en-US" altLang="zh-TW" sz="2000" dirty="0">
              <a:solidFill>
                <a:srgbClr val="0070C0"/>
              </a:solidFill>
            </a:endParaRPr>
          </a:p>
          <a:p>
            <a:pPr marL="230188" indent="-230188" algn="r">
              <a:lnSpc>
                <a:spcPct val="120000"/>
              </a:lnSpc>
              <a:buNone/>
            </a:pPr>
            <a:r>
              <a:rPr lang="en-US" altLang="zh-TW" sz="1600" dirty="0"/>
              <a:t>Num</a:t>
            </a:r>
            <a:r>
              <a:rPr lang="en-US" altLang="zh-CN" sz="1600" dirty="0"/>
              <a:t>bers</a:t>
            </a:r>
            <a:r>
              <a:rPr lang="en-US" altLang="zh-TW" sz="1600" dirty="0"/>
              <a:t> </a:t>
            </a:r>
            <a:r>
              <a:rPr lang="zh-CN" altLang="en-US" sz="1400" dirty="0"/>
              <a:t>民数记</a:t>
            </a:r>
            <a:r>
              <a:rPr lang="zh-CN" altLang="en-US" sz="2000" dirty="0"/>
              <a:t> </a:t>
            </a:r>
            <a:r>
              <a:rPr lang="en-US" altLang="zh-TW" sz="1600" dirty="0"/>
              <a:t>14:18 NET</a:t>
            </a:r>
            <a:endParaRPr lang="en-US" sz="400" dirty="0"/>
          </a:p>
          <a:p>
            <a:r>
              <a:rPr lang="en-US" altLang="zh-CN" sz="2000" dirty="0"/>
              <a:t>The LORD is slow to anger but great in power; the LORD </a:t>
            </a:r>
            <a:r>
              <a:rPr lang="en-US" altLang="zh-CN" sz="2000" b="1" dirty="0">
                <a:solidFill>
                  <a:srgbClr val="FF0000"/>
                </a:solidFill>
              </a:rPr>
              <a:t>will certainly not allow the wicked to go unpunished</a:t>
            </a:r>
            <a:r>
              <a:rPr lang="en-US" altLang="zh-CN" sz="2000" dirty="0"/>
              <a:t>. He marches out in the whirlwind and the raging storm; dark storm clouds billow like dust under his feet.</a:t>
            </a:r>
          </a:p>
          <a:p>
            <a:pPr marL="0" indent="0">
              <a:buNone/>
            </a:pPr>
            <a:r>
              <a:rPr lang="en-US" altLang="zh-TW" sz="2000" dirty="0">
                <a:solidFill>
                  <a:srgbClr val="0070C0"/>
                </a:solidFill>
              </a:rPr>
              <a:t>    </a:t>
            </a:r>
            <a:r>
              <a:rPr lang="zh-TW" altLang="en-US" sz="2000" dirty="0">
                <a:solidFill>
                  <a:srgbClr val="0070C0"/>
                </a:solidFill>
              </a:rPr>
              <a:t>耶和華不輕易發怒、大有能力、</a:t>
            </a:r>
            <a:r>
              <a:rPr lang="zh-TW" altLang="en-US" sz="2000" b="1" dirty="0">
                <a:solidFill>
                  <a:srgbClr val="FFFF00"/>
                </a:solidFill>
              </a:rPr>
              <a:t>萬不以有罪的為無罪</a:t>
            </a:r>
            <a:r>
              <a:rPr lang="zh-TW" altLang="en-US" sz="2000" dirty="0">
                <a:solidFill>
                  <a:srgbClr val="0070C0"/>
                </a:solidFill>
              </a:rPr>
              <a:t>．他乘旋風和暴風而來、雲彩為他腳下的塵土． </a:t>
            </a:r>
            <a:endParaRPr lang="en-US" altLang="zh-TW" sz="2000" dirty="0">
              <a:solidFill>
                <a:srgbClr val="0070C0"/>
              </a:solidFill>
            </a:endParaRPr>
          </a:p>
          <a:p>
            <a:pPr marL="341313" indent="0" algn="r">
              <a:lnSpc>
                <a:spcPct val="120000"/>
              </a:lnSpc>
              <a:buNone/>
            </a:pPr>
            <a:r>
              <a:rPr lang="en-US" altLang="zh-TW" sz="1600" dirty="0"/>
              <a:t>Nahum </a:t>
            </a:r>
            <a:r>
              <a:rPr lang="zh-CN" altLang="en-US" sz="1200" dirty="0"/>
              <a:t>那 鴻 書 </a:t>
            </a:r>
            <a:r>
              <a:rPr lang="en-US" altLang="zh-TW" sz="1600" dirty="0"/>
              <a:t>1:3  </a:t>
            </a:r>
            <a:r>
              <a:rPr lang="en-US" altLang="zh-CN" sz="1600" dirty="0"/>
              <a:t>NET</a:t>
            </a:r>
          </a:p>
        </p:txBody>
      </p:sp>
      <p:sp>
        <p:nvSpPr>
          <p:cNvPr id="4" name="Date Placeholder 3"/>
          <p:cNvSpPr>
            <a:spLocks noGrp="1"/>
          </p:cNvSpPr>
          <p:nvPr>
            <p:ph type="dt" sz="half" idx="10"/>
          </p:nvPr>
        </p:nvSpPr>
        <p:spPr/>
        <p:txBody>
          <a:bodyPr/>
          <a:lstStyle/>
          <a:p>
            <a:r>
              <a:rPr lang="en-US"/>
              <a:t>2019 2 24</a:t>
            </a:r>
            <a:endParaRPr lang="en-US" dirty="0"/>
          </a:p>
        </p:txBody>
      </p:sp>
      <p:sp>
        <p:nvSpPr>
          <p:cNvPr id="5" name="Footer Placeholder 4"/>
          <p:cNvSpPr>
            <a:spLocks noGrp="1"/>
          </p:cNvSpPr>
          <p:nvPr>
            <p:ph type="ftr" sz="quarter" idx="11"/>
          </p:nvPr>
        </p:nvSpPr>
        <p:spPr/>
        <p:txBody>
          <a:bodyPr/>
          <a:lstStyle/>
          <a:p>
            <a:r>
              <a:rPr lang="en-US" dirty="0"/>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3</a:t>
            </a:fld>
            <a:endParaRPr lang="en-US" dirty="0"/>
          </a:p>
        </p:txBody>
      </p:sp>
    </p:spTree>
    <p:extLst>
      <p:ext uri="{BB962C8B-B14F-4D97-AF65-F5344CB8AC3E}">
        <p14:creationId xmlns:p14="http://schemas.microsoft.com/office/powerpoint/2010/main" val="22572437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1"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grpId="1" nodeType="click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Effect transition="in" filter="fade">
                                      <p:cBhvr>
                                        <p:cTn id="50" dur="1000"/>
                                        <p:tgtEl>
                                          <p:spTgt spid="3">
                                            <p:txEl>
                                              <p:pRg st="7" end="7"/>
                                            </p:txEl>
                                          </p:spTgt>
                                        </p:tgtEl>
                                      </p:cBhvr>
                                    </p:animEffect>
                                    <p:anim calcmode="lin" valueType="num">
                                      <p:cBhvr>
                                        <p:cTn id="5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3" presetID="42" presetClass="entr" presetSubtype="0" fill="hold" nodeType="with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Effect transition="in" filter="fade">
                                      <p:cBhvr>
                                        <p:cTn id="55" dur="1000"/>
                                        <p:tgtEl>
                                          <p:spTgt spid="3">
                                            <p:txEl>
                                              <p:pRg st="8" end="8"/>
                                            </p:txEl>
                                          </p:spTgt>
                                        </p:tgtEl>
                                      </p:cBhvr>
                                    </p:animEffect>
                                    <p:anim calcmode="lin" valueType="num">
                                      <p:cBhvr>
                                        <p:cTn id="5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4.xml><?xml version="1.0" encoding="utf-8"?>
<p:sld xmlns:a="http://schemas.openxmlformats.org/drawingml/2006/main" xmlns:r="http://schemas.openxmlformats.org/officeDocument/2006/relationships" xmlns:p="http://schemas.openxmlformats.org/presentationml/2006/main" show="0">
  <p:cSld>
    <p:bg>
      <p:bgPr>
        <a:gradFill flip="none" rotWithShape="1">
          <a:gsLst>
            <a:gs pos="0">
              <a:schemeClr val="accent5">
                <a:lumMod val="60000"/>
                <a:lumOff val="40000"/>
              </a:schemeClr>
            </a:gs>
            <a:gs pos="100000">
              <a:schemeClr val="accent1">
                <a:lumMod val="20000"/>
                <a:lumOff val="80000"/>
              </a:schemeClr>
            </a:gs>
            <a:gs pos="100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589313"/>
          </a:xfrm>
        </p:spPr>
        <p:txBody>
          <a:bodyPr>
            <a:normAutofit/>
          </a:bodyPr>
          <a:lstStyle/>
          <a:p>
            <a:pPr algn="ctr"/>
            <a:r>
              <a:rPr lang="en-US" sz="6000" dirty="0">
                <a:solidFill>
                  <a:srgbClr val="0070C0"/>
                </a:solidFill>
                <a:latin typeface="Arial Rounded MT Bold" panose="020F0704030504030204" pitchFamily="34" charset="0"/>
              </a:rPr>
              <a:t>Accountability	  </a:t>
            </a:r>
            <a:r>
              <a:rPr lang="zh-CN" altLang="en-US" sz="6600" b="1" dirty="0">
                <a:latin typeface="STKaiti" panose="02010600040101010101" pitchFamily="2" charset="-122"/>
                <a:ea typeface="STKaiti" panose="02010600040101010101" pitchFamily="2" charset="-122"/>
              </a:rPr>
              <a:t>问责</a:t>
            </a:r>
            <a:endParaRPr lang="en-US" sz="4800" dirty="0">
              <a:solidFill>
                <a:srgbClr val="0070C0"/>
              </a:solidFill>
              <a:latin typeface="Arial Rounded MT Bold" panose="020F0704030504030204" pitchFamily="34" charset="0"/>
            </a:endParaRPr>
          </a:p>
        </p:txBody>
      </p:sp>
      <p:sp>
        <p:nvSpPr>
          <p:cNvPr id="3" name="Content Placeholder 2"/>
          <p:cNvSpPr>
            <a:spLocks noGrp="1"/>
          </p:cNvSpPr>
          <p:nvPr>
            <p:ph idx="1"/>
          </p:nvPr>
        </p:nvSpPr>
        <p:spPr>
          <a:xfrm>
            <a:off x="0" y="1992260"/>
            <a:ext cx="12192000" cy="4865740"/>
          </a:xfrm>
        </p:spPr>
        <p:txBody>
          <a:bodyPr>
            <a:normAutofit fontScale="92500"/>
          </a:bodyPr>
          <a:lstStyle/>
          <a:p>
            <a:pPr>
              <a:lnSpc>
                <a:spcPct val="120000"/>
              </a:lnSpc>
              <a:buFont typeface="Wingdings" panose="05000000000000000000" pitchFamily="2" charset="2"/>
              <a:buChar char="q"/>
            </a:pPr>
            <a:r>
              <a:rPr lang="en-US" altLang="zh-CN" sz="2000" b="1" dirty="0">
                <a:solidFill>
                  <a:srgbClr val="C00000"/>
                </a:solidFill>
                <a:latin typeface="+mj-lt"/>
                <a:ea typeface="SimSun" panose="02010600030101010101" pitchFamily="2" charset="-122"/>
              </a:rPr>
              <a:t> </a:t>
            </a:r>
            <a:r>
              <a:rPr lang="en-US" altLang="zh-CN" sz="2400" b="1" dirty="0">
                <a:latin typeface="+mj-lt"/>
                <a:ea typeface="SimSun" panose="02010600030101010101" pitchFamily="2" charset="-122"/>
              </a:rPr>
              <a:t>The wicked man is so arrogant he always thinks, "God won't </a:t>
            </a:r>
            <a:r>
              <a:rPr lang="en-US" altLang="zh-CN" sz="2400" b="1" dirty="0">
                <a:solidFill>
                  <a:srgbClr val="C00000"/>
                </a:solidFill>
                <a:latin typeface="+mj-lt"/>
                <a:ea typeface="SimSun" panose="02010600030101010101" pitchFamily="2" charset="-122"/>
              </a:rPr>
              <a:t>hold me accountable</a:t>
            </a:r>
            <a:r>
              <a:rPr lang="en-US" altLang="zh-CN" sz="2400" b="1" dirty="0">
                <a:latin typeface="+mj-lt"/>
                <a:ea typeface="SimSun" panose="02010600030101010101" pitchFamily="2" charset="-122"/>
              </a:rPr>
              <a:t>; he doesn't care."… Why does the wicked man reject God? He says to himself, "You will not </a:t>
            </a:r>
            <a:r>
              <a:rPr lang="en-US" altLang="zh-CN" sz="2400" b="1" dirty="0">
                <a:solidFill>
                  <a:srgbClr val="C00000"/>
                </a:solidFill>
                <a:latin typeface="+mj-lt"/>
                <a:ea typeface="SimSun" panose="02010600030101010101" pitchFamily="2" charset="-122"/>
              </a:rPr>
              <a:t>hold me accountable</a:t>
            </a:r>
            <a:r>
              <a:rPr lang="en-US" altLang="zh-CN" sz="2400" b="1" dirty="0">
                <a:latin typeface="+mj-lt"/>
                <a:ea typeface="SimSun" panose="02010600030101010101" pitchFamily="2" charset="-122"/>
              </a:rPr>
              <a:t>." </a:t>
            </a:r>
          </a:p>
          <a:p>
            <a:pPr marL="227013" indent="0">
              <a:lnSpc>
                <a:spcPct val="120000"/>
              </a:lnSpc>
              <a:buNone/>
            </a:pPr>
            <a:r>
              <a:rPr lang="zh-CN" altLang="en-US" sz="2400" b="1" dirty="0">
                <a:solidFill>
                  <a:srgbClr val="0070C0"/>
                </a:solidFill>
                <a:latin typeface="+mj-lt"/>
                <a:ea typeface="SimSun" panose="02010600030101010101" pitchFamily="2" charset="-122"/>
              </a:rPr>
              <a:t>恶人面带骄傲，说，耶和华必不</a:t>
            </a:r>
            <a:r>
              <a:rPr lang="zh-CN" altLang="en-US" sz="2400" b="1" dirty="0">
                <a:solidFill>
                  <a:srgbClr val="C00000"/>
                </a:solidFill>
                <a:latin typeface="+mj-lt"/>
                <a:ea typeface="SimSun" panose="02010600030101010101" pitchFamily="2" charset="-122"/>
              </a:rPr>
              <a:t>追究</a:t>
            </a:r>
            <a:r>
              <a:rPr lang="zh-CN" altLang="en-US" sz="2400" b="1" dirty="0">
                <a:solidFill>
                  <a:srgbClr val="0070C0"/>
                </a:solidFill>
                <a:latin typeface="+mj-lt"/>
                <a:ea typeface="SimSun" panose="02010600030101010101" pitchFamily="2" charset="-122"/>
              </a:rPr>
              <a:t>。他一切所想的，都以为没有神。 </a:t>
            </a:r>
            <a:r>
              <a:rPr lang="en-US" altLang="zh-CN" sz="2400" b="1" dirty="0">
                <a:solidFill>
                  <a:srgbClr val="0070C0"/>
                </a:solidFill>
                <a:latin typeface="+mj-lt"/>
                <a:ea typeface="SimSun" panose="02010600030101010101" pitchFamily="2" charset="-122"/>
              </a:rPr>
              <a:t>…</a:t>
            </a:r>
            <a:r>
              <a:rPr lang="zh-CN" altLang="en-US" sz="2400" b="1" dirty="0">
                <a:solidFill>
                  <a:srgbClr val="0070C0"/>
                </a:solidFill>
                <a:latin typeface="+mj-lt"/>
                <a:ea typeface="SimSun" panose="02010600030101010101" pitchFamily="2" charset="-122"/>
              </a:rPr>
              <a:t>恶人为何轻慢神，心里说，你必不</a:t>
            </a:r>
            <a:r>
              <a:rPr lang="zh-CN" altLang="en-US" sz="2400" b="1" dirty="0">
                <a:solidFill>
                  <a:srgbClr val="C00000"/>
                </a:solidFill>
                <a:latin typeface="+mj-lt"/>
                <a:ea typeface="SimSun" panose="02010600030101010101" pitchFamily="2" charset="-122"/>
              </a:rPr>
              <a:t>追究</a:t>
            </a:r>
            <a:r>
              <a:rPr lang="zh-CN" altLang="en-US" sz="2400" b="1" dirty="0">
                <a:solidFill>
                  <a:srgbClr val="0070C0"/>
                </a:solidFill>
                <a:latin typeface="+mj-lt"/>
                <a:ea typeface="SimSun" panose="02010600030101010101" pitchFamily="2" charset="-122"/>
              </a:rPr>
              <a:t>。</a:t>
            </a:r>
            <a:endParaRPr lang="en-US" altLang="zh-CN" sz="2400" b="1" dirty="0">
              <a:solidFill>
                <a:srgbClr val="0070C0"/>
              </a:solidFill>
              <a:latin typeface="+mj-lt"/>
              <a:ea typeface="SimSun" panose="02010600030101010101" pitchFamily="2" charset="-122"/>
            </a:endParaRPr>
          </a:p>
          <a:p>
            <a:pPr marL="227013" indent="0" algn="r">
              <a:lnSpc>
                <a:spcPct val="120000"/>
              </a:lnSpc>
              <a:buNone/>
            </a:pPr>
            <a:r>
              <a:rPr lang="en-US" altLang="zh-CN" sz="1800" b="1" dirty="0">
                <a:latin typeface="+mj-lt"/>
                <a:ea typeface="SimSun" panose="02010600030101010101" pitchFamily="2" charset="-122"/>
              </a:rPr>
              <a:t>Psalm  </a:t>
            </a:r>
            <a:r>
              <a:rPr lang="zh-CN" altLang="en-US" sz="1600" b="1" dirty="0">
                <a:latin typeface="+mj-lt"/>
                <a:ea typeface="SimSun" panose="02010600030101010101" pitchFamily="2" charset="-122"/>
              </a:rPr>
              <a:t>詩 篇</a:t>
            </a:r>
            <a:r>
              <a:rPr lang="en-US" altLang="zh-CN" sz="1600" b="1" dirty="0">
                <a:latin typeface="+mj-lt"/>
                <a:ea typeface="SimSun" panose="02010600030101010101" pitchFamily="2" charset="-122"/>
              </a:rPr>
              <a:t> </a:t>
            </a:r>
            <a:r>
              <a:rPr lang="en-US" altLang="zh-CN" sz="1800" b="1" dirty="0">
                <a:latin typeface="+mj-lt"/>
                <a:ea typeface="SimSun" panose="02010600030101010101" pitchFamily="2" charset="-122"/>
              </a:rPr>
              <a:t>10:4, 13 NET</a:t>
            </a:r>
          </a:p>
          <a:p>
            <a:pPr marL="285750" indent="-285750">
              <a:lnSpc>
                <a:spcPct val="120000"/>
              </a:lnSpc>
              <a:buFont typeface="Wingdings" panose="05000000000000000000" pitchFamily="2" charset="2"/>
              <a:buChar char="q"/>
            </a:pPr>
            <a:endParaRPr lang="en-US" altLang="zh-CN" sz="900" b="1" dirty="0">
              <a:solidFill>
                <a:srgbClr val="C00000"/>
              </a:solidFill>
              <a:latin typeface="+mj-lt"/>
              <a:ea typeface="SimSun" panose="02010600030101010101" pitchFamily="2" charset="-122"/>
            </a:endParaRPr>
          </a:p>
          <a:p>
            <a:pPr marL="285750" indent="-285750">
              <a:lnSpc>
                <a:spcPct val="120000"/>
              </a:lnSpc>
              <a:buFont typeface="Wingdings" panose="05000000000000000000" pitchFamily="2" charset="2"/>
              <a:buChar char="q"/>
            </a:pPr>
            <a:r>
              <a:rPr lang="en-US" altLang="zh-CN" sz="2400" dirty="0">
                <a:solidFill>
                  <a:srgbClr val="C00000"/>
                </a:solidFill>
              </a:rPr>
              <a:t> </a:t>
            </a:r>
            <a:r>
              <a:rPr lang="en-US" altLang="zh-CN" sz="2400" dirty="0"/>
              <a:t>Now we know that whatever the law says, it says to those who are under the law, so that every mouth may be silenced and the whole world may </a:t>
            </a:r>
            <a:r>
              <a:rPr lang="en-US" altLang="zh-CN" sz="2400" dirty="0">
                <a:solidFill>
                  <a:srgbClr val="FF0000"/>
                </a:solidFill>
              </a:rPr>
              <a:t>be held accountable to God</a:t>
            </a:r>
            <a:r>
              <a:rPr lang="en-US" altLang="zh-CN" sz="2400" dirty="0"/>
              <a:t>. </a:t>
            </a:r>
          </a:p>
          <a:p>
            <a:pPr marL="285750" indent="-285750">
              <a:lnSpc>
                <a:spcPct val="120000"/>
              </a:lnSpc>
              <a:buNone/>
            </a:pPr>
            <a:r>
              <a:rPr lang="en-US" altLang="zh-CN" sz="2400" dirty="0"/>
              <a:t>     </a:t>
            </a:r>
            <a:r>
              <a:rPr lang="zh-CN" altLang="en-US" sz="2400" b="1" dirty="0">
                <a:solidFill>
                  <a:srgbClr val="0070C0"/>
                </a:solidFill>
              </a:rPr>
              <a:t>我们晓得律法上的话，都是对律法以下之人说的，好塞住各人的口，叫普世的人都</a:t>
            </a:r>
            <a:r>
              <a:rPr lang="zh-CN" altLang="en-US" sz="2400" b="1" dirty="0">
                <a:solidFill>
                  <a:srgbClr val="FF0000"/>
                </a:solidFill>
              </a:rPr>
              <a:t>伏在神审判之下</a:t>
            </a:r>
            <a:r>
              <a:rPr lang="zh-CN" altLang="en-US" sz="2400" b="1" dirty="0">
                <a:solidFill>
                  <a:srgbClr val="0070C0"/>
                </a:solidFill>
              </a:rPr>
              <a:t>。 </a:t>
            </a:r>
            <a:endParaRPr lang="en-US" altLang="zh-CN" sz="2400" b="1" dirty="0">
              <a:solidFill>
                <a:srgbClr val="0070C0"/>
              </a:solidFill>
            </a:endParaRPr>
          </a:p>
          <a:p>
            <a:pPr marL="0" indent="0" algn="r">
              <a:lnSpc>
                <a:spcPct val="120000"/>
              </a:lnSpc>
              <a:buNone/>
            </a:pPr>
            <a:r>
              <a:rPr lang="en-US" altLang="zh-CN" sz="2000" dirty="0"/>
              <a:t>Romans </a:t>
            </a:r>
            <a:r>
              <a:rPr lang="zh-CN" altLang="en-US" sz="1600" dirty="0"/>
              <a:t>罗马书</a:t>
            </a:r>
            <a:r>
              <a:rPr lang="zh-CN" altLang="en-US" sz="2000" dirty="0"/>
              <a:t> </a:t>
            </a:r>
            <a:r>
              <a:rPr lang="en-US" altLang="zh-CN" sz="2000" dirty="0"/>
              <a:t>3:19 NET</a:t>
            </a:r>
          </a:p>
        </p:txBody>
      </p:sp>
      <p:sp>
        <p:nvSpPr>
          <p:cNvPr id="4" name="Date Placeholder 3"/>
          <p:cNvSpPr>
            <a:spLocks noGrp="1"/>
          </p:cNvSpPr>
          <p:nvPr>
            <p:ph type="dt" sz="half" idx="10"/>
          </p:nvPr>
        </p:nvSpPr>
        <p:spPr/>
        <p:txBody>
          <a:bodyPr/>
          <a:lstStyle/>
          <a:p>
            <a:r>
              <a:rPr lang="en-US"/>
              <a:t>2019 2 24</a:t>
            </a:r>
            <a:endParaRPr lang="en-US" dirty="0"/>
          </a:p>
        </p:txBody>
      </p:sp>
      <p:sp>
        <p:nvSpPr>
          <p:cNvPr id="5" name="Footer Placeholder 4"/>
          <p:cNvSpPr>
            <a:spLocks noGrp="1"/>
          </p:cNvSpPr>
          <p:nvPr>
            <p:ph type="ftr" sz="quarter" idx="11"/>
          </p:nvPr>
        </p:nvSpPr>
        <p:spPr/>
        <p:txBody>
          <a:bodyPr/>
          <a:lstStyle/>
          <a:p>
            <a:r>
              <a:rPr lang="en-US" dirty="0"/>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4</a:t>
            </a:fld>
            <a:endParaRPr lang="en-US" dirty="0"/>
          </a:p>
        </p:txBody>
      </p:sp>
    </p:spTree>
    <p:extLst>
      <p:ext uri="{BB962C8B-B14F-4D97-AF65-F5344CB8AC3E}">
        <p14:creationId xmlns:p14="http://schemas.microsoft.com/office/powerpoint/2010/main" val="33035175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1000"/>
                                        <p:tgtEl>
                                          <p:spTgt spid="3">
                                            <p:txEl>
                                              <p:pRg st="5" end="5"/>
                                            </p:txEl>
                                          </p:spTgt>
                                        </p:tgtEl>
                                      </p:cBhvr>
                                    </p:animEffect>
                                    <p:anim calcmode="lin" valueType="num">
                                      <p:cBhvr>
                                        <p:cTn id="3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fade">
                                      <p:cBhvr>
                                        <p:cTn id="34" dur="1000"/>
                                        <p:tgtEl>
                                          <p:spTgt spid="3">
                                            <p:txEl>
                                              <p:pRg st="6" end="6"/>
                                            </p:txEl>
                                          </p:spTgt>
                                        </p:tgtEl>
                                      </p:cBhvr>
                                    </p:animEffect>
                                    <p:anim calcmode="lin" valueType="num">
                                      <p:cBhvr>
                                        <p:cTn id="3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show="0">
  <p:cSld>
    <p:bg>
      <p:bgPr>
        <a:gradFill>
          <a:gsLst>
            <a:gs pos="0">
              <a:schemeClr val="accent5">
                <a:lumMod val="60000"/>
                <a:lumOff val="40000"/>
              </a:schemeClr>
            </a:gs>
            <a:gs pos="100000">
              <a:schemeClr val="accent1">
                <a:lumMod val="20000"/>
                <a:lumOff val="80000"/>
              </a:schemeClr>
            </a:gs>
            <a:gs pos="100000">
              <a:schemeClr val="accent6">
                <a:lumMod val="45000"/>
                <a:lumOff val="55000"/>
              </a:schemeClr>
            </a:gs>
            <a:gs pos="89000">
              <a:schemeClr val="accent6">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70000" lnSpcReduction="20000"/>
          </a:bodyPr>
          <a:lstStyle/>
          <a:p>
            <a:pPr marL="0" indent="0">
              <a:buNone/>
            </a:pPr>
            <a:r>
              <a:rPr lang="en-US" sz="3600" dirty="0"/>
              <a:t>Let no one say when he is tempted, "I am tempted by God," for God cannot be tempted by evil, and he himself tempts no one. But each one is tempted when he is lured and enticed by his own desires. Then when desire conceives, it gives birth to sin, and when sin is full grown, it gives birth to death. </a:t>
            </a:r>
          </a:p>
          <a:p>
            <a:pPr marL="0" indent="0">
              <a:lnSpc>
                <a:spcPct val="120000"/>
              </a:lnSpc>
              <a:buNone/>
            </a:pPr>
            <a:r>
              <a:rPr lang="zh-TW" altLang="en-US" sz="3000" b="1" dirty="0">
                <a:solidFill>
                  <a:srgbClr val="0070C0"/>
                </a:solidFill>
                <a:latin typeface="SimSun" panose="02010600030101010101" pitchFamily="2" charset="-122"/>
                <a:ea typeface="SimSun" panose="02010600030101010101" pitchFamily="2" charset="-122"/>
              </a:rPr>
              <a:t>人被試探、不可說、我是被　神試探．因為　神不能被惡試探、他也不試探人．但各人被試探、乃是被自己的私慾牽引誘惑的。私慾既懷了胎、就生出罪來．罪既長成、就生出死來。</a:t>
            </a:r>
          </a:p>
          <a:p>
            <a:pPr marL="0" indent="0" algn="r">
              <a:buNone/>
            </a:pPr>
            <a:r>
              <a:rPr lang="zh-TW" altLang="en-US" dirty="0"/>
              <a:t> </a:t>
            </a:r>
            <a:r>
              <a:rPr lang="en-US" sz="2000" dirty="0"/>
              <a:t>James </a:t>
            </a:r>
            <a:r>
              <a:rPr lang="zh-CN" altLang="en-US" sz="1800" dirty="0"/>
              <a:t>雅各书</a:t>
            </a:r>
            <a:r>
              <a:rPr lang="en-US" sz="2000" dirty="0"/>
              <a:t> 1:13-15 NET</a:t>
            </a:r>
          </a:p>
          <a:p>
            <a:pPr marL="0" indent="0">
              <a:buNone/>
            </a:pPr>
            <a:r>
              <a:rPr lang="en-US" sz="3600" dirty="0"/>
              <a:t>o not be deceived. God will not be made a fool. For a person will reap what he sows,</a:t>
            </a:r>
          </a:p>
          <a:p>
            <a:pPr marL="0" indent="0">
              <a:buNone/>
            </a:pPr>
            <a:r>
              <a:rPr lang="en-US" sz="800" dirty="0"/>
              <a:t> </a:t>
            </a:r>
          </a:p>
          <a:p>
            <a:pPr marL="0" indent="0">
              <a:buNone/>
            </a:pPr>
            <a:r>
              <a:rPr lang="zh-TW" altLang="en-US" sz="3200" b="1" dirty="0">
                <a:solidFill>
                  <a:srgbClr val="0070C0"/>
                </a:solidFill>
                <a:latin typeface="SimSun" panose="02010600030101010101" pitchFamily="2" charset="-122"/>
                <a:ea typeface="SimSun" panose="02010600030101010101" pitchFamily="2" charset="-122"/>
              </a:rPr>
              <a:t>不要自欺、　神是輕慢不得的．人種的是甚麼、收的也是甚麼。</a:t>
            </a:r>
            <a:endParaRPr lang="en-US" altLang="zh-TW" sz="3200" b="1" dirty="0">
              <a:solidFill>
                <a:srgbClr val="0070C0"/>
              </a:solidFill>
              <a:latin typeface="SimSun" panose="02010600030101010101" pitchFamily="2" charset="-122"/>
              <a:ea typeface="SimSun" panose="02010600030101010101" pitchFamily="2" charset="-122"/>
            </a:endParaRPr>
          </a:p>
          <a:p>
            <a:pPr marL="0" indent="0" algn="r">
              <a:buNone/>
            </a:pPr>
            <a:r>
              <a:rPr lang="en-US" sz="1800" dirty="0"/>
              <a:t>Galatians </a:t>
            </a:r>
            <a:r>
              <a:rPr lang="zh-CN" altLang="en-US" sz="1600" dirty="0"/>
              <a:t>加 拉 太 書 </a:t>
            </a:r>
            <a:r>
              <a:rPr lang="en-US" sz="1800" dirty="0"/>
              <a:t>6:7 NET</a:t>
            </a:r>
          </a:p>
          <a:p>
            <a:pPr marL="0" indent="0">
              <a:buNone/>
            </a:pPr>
            <a:r>
              <a:rPr lang="en-US" sz="3600" dirty="0"/>
              <a:t>And I saw the dead, the great and the small, standing before the throne. Then books were opened, and another book was opened– the book of life. So the dead were judged by what was written in the books, according to their deeds. The sea gave up the dead that were in it, and Death and Hades gave up the dead that were in them, and each one was judged according to his deeds.</a:t>
            </a:r>
          </a:p>
          <a:p>
            <a:pPr marL="0" indent="0">
              <a:lnSpc>
                <a:spcPct val="120000"/>
              </a:lnSpc>
              <a:buNone/>
            </a:pPr>
            <a:r>
              <a:rPr lang="zh-CN" altLang="en-US" sz="3400" b="1" dirty="0">
                <a:solidFill>
                  <a:srgbClr val="0070C0"/>
                </a:solidFill>
                <a:latin typeface="SimSun" panose="02010600030101010101" pitchFamily="2" charset="-122"/>
                <a:ea typeface="SimSun" panose="02010600030101010101" pitchFamily="2" charset="-122"/>
              </a:rPr>
              <a:t>我又看见死了的人，无论大小，都站在宝座前。案卷展开了。并且另有一卷展开，就是生命册。死了的人都凭着这些案卷所记载的，照他们所行的受审判。于是海交出其中的死人。死亡和阴间也交出其中的死人。他们都照各人所行的受审判。</a:t>
            </a:r>
            <a:endParaRPr lang="en-US" altLang="zh-CN" sz="3400" b="1" dirty="0">
              <a:solidFill>
                <a:srgbClr val="0070C0"/>
              </a:solidFill>
              <a:latin typeface="SimSun" panose="02010600030101010101" pitchFamily="2" charset="-122"/>
              <a:ea typeface="SimSun" panose="02010600030101010101" pitchFamily="2" charset="-122"/>
            </a:endParaRPr>
          </a:p>
          <a:p>
            <a:pPr marL="0" indent="0" algn="r">
              <a:lnSpc>
                <a:spcPct val="120000"/>
              </a:lnSpc>
              <a:buNone/>
            </a:pPr>
            <a:r>
              <a:rPr lang="en-US" sz="1800" dirty="0"/>
              <a:t>Revelations</a:t>
            </a:r>
            <a:r>
              <a:rPr lang="zh-CN" altLang="en-US" sz="1800" dirty="0"/>
              <a:t>启 示 录 </a:t>
            </a:r>
            <a:r>
              <a:rPr lang="en-US" altLang="zh-CN" sz="1800" dirty="0"/>
              <a:t>20:12-13 </a:t>
            </a:r>
            <a:r>
              <a:rPr lang="en-US" sz="1800" dirty="0"/>
              <a:t>NET</a:t>
            </a:r>
          </a:p>
        </p:txBody>
      </p:sp>
      <p:sp>
        <p:nvSpPr>
          <p:cNvPr id="4" name="Date Placeholder 3"/>
          <p:cNvSpPr>
            <a:spLocks noGrp="1"/>
          </p:cNvSpPr>
          <p:nvPr>
            <p:ph type="dt" sz="half" idx="10"/>
          </p:nvPr>
        </p:nvSpPr>
        <p:spPr/>
        <p:txBody>
          <a:bodyPr/>
          <a:lstStyle/>
          <a:p>
            <a:r>
              <a:rPr lang="en-US"/>
              <a:t>2019 2 24</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5</a:t>
            </a:fld>
            <a:endParaRPr lang="en-US" dirty="0"/>
          </a:p>
        </p:txBody>
      </p:sp>
    </p:spTree>
    <p:extLst>
      <p:ext uri="{BB962C8B-B14F-4D97-AF65-F5344CB8AC3E}">
        <p14:creationId xmlns:p14="http://schemas.microsoft.com/office/powerpoint/2010/main" val="2504253640"/>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1000"/>
                                        <p:tgtEl>
                                          <p:spTgt spid="3">
                                            <p:txEl>
                                              <p:pRg st="5" end="5"/>
                                            </p:txEl>
                                          </p:spTgt>
                                        </p:tgtEl>
                                      </p:cBhvr>
                                    </p:animEffect>
                                    <p:anim calcmode="lin" valueType="num">
                                      <p:cBhvr>
                                        <p:cTn id="1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1000"/>
                                        <p:tgtEl>
                                          <p:spTgt spid="3">
                                            <p:txEl>
                                              <p:pRg st="6" end="6"/>
                                            </p:txEl>
                                          </p:spTgt>
                                        </p:tgtEl>
                                      </p:cBhvr>
                                    </p:animEffect>
                                    <p:anim calcmode="lin" valueType="num">
                                      <p:cBhvr>
                                        <p:cTn id="1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fade">
                                      <p:cBhvr>
                                        <p:cTn id="24" dur="1000"/>
                                        <p:tgtEl>
                                          <p:spTgt spid="3">
                                            <p:txEl>
                                              <p:pRg st="7" end="7"/>
                                            </p:txEl>
                                          </p:spTgt>
                                        </p:tgtEl>
                                      </p:cBhvr>
                                    </p:animEffect>
                                    <p:anim calcmode="lin" valueType="num">
                                      <p:cBhvr>
                                        <p:cTn id="2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7" end="7"/>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fade">
                                      <p:cBhvr>
                                        <p:cTn id="29" dur="1000"/>
                                        <p:tgtEl>
                                          <p:spTgt spid="3">
                                            <p:txEl>
                                              <p:pRg st="8" end="8"/>
                                            </p:txEl>
                                          </p:spTgt>
                                        </p:tgtEl>
                                      </p:cBhvr>
                                    </p:animEffect>
                                    <p:anim calcmode="lin" valueType="num">
                                      <p:cBhvr>
                                        <p:cTn id="3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8" end="8"/>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fade">
                                      <p:cBhvr>
                                        <p:cTn id="34" dur="1000"/>
                                        <p:tgtEl>
                                          <p:spTgt spid="3">
                                            <p:txEl>
                                              <p:pRg st="9" end="9"/>
                                            </p:txEl>
                                          </p:spTgt>
                                        </p:tgtEl>
                                      </p:cBhvr>
                                    </p:animEffect>
                                    <p:anim calcmode="lin" valueType="num">
                                      <p:cBhvr>
                                        <p:cTn id="3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9849"/>
            <a:ext cx="10515600" cy="1325563"/>
          </a:xfrm>
        </p:spPr>
        <p:txBody>
          <a:bodyPr>
            <a:normAutofit/>
          </a:bodyPr>
          <a:lstStyle/>
          <a:p>
            <a:pPr algn="ctr"/>
            <a:r>
              <a:rPr lang="zh-CN" altLang="en-US" sz="8000" b="1" dirty="0">
                <a:solidFill>
                  <a:prstClr val="black"/>
                </a:solidFill>
                <a:latin typeface="STKaiti" panose="02010600040101010101" pitchFamily="2" charset="-122"/>
                <a:ea typeface="STKaiti" panose="02010600040101010101" pitchFamily="2" charset="-122"/>
              </a:rPr>
              <a:t>问责</a:t>
            </a:r>
            <a:r>
              <a:rPr lang="en-US" altLang="zh-CN" sz="8000" dirty="0">
                <a:solidFill>
                  <a:srgbClr val="0070C0"/>
                </a:solidFill>
                <a:latin typeface="Arial Rounded MT Bold" panose="020F0704030504030204" pitchFamily="34" charset="0"/>
              </a:rPr>
              <a:t>   </a:t>
            </a:r>
            <a:r>
              <a:rPr lang="en-US" sz="7200" dirty="0">
                <a:solidFill>
                  <a:srgbClr val="0070C0"/>
                </a:solidFill>
                <a:latin typeface="Arial Rounded MT Bold" panose="020F0704030504030204" pitchFamily="34" charset="0"/>
              </a:rPr>
              <a:t>Accountability</a:t>
            </a:r>
            <a:endParaRPr lang="en-US" sz="5400" dirty="0"/>
          </a:p>
        </p:txBody>
      </p:sp>
      <p:sp>
        <p:nvSpPr>
          <p:cNvPr id="3" name="Content Placeholder 2"/>
          <p:cNvSpPr>
            <a:spLocks noGrp="1"/>
          </p:cNvSpPr>
          <p:nvPr>
            <p:ph idx="1"/>
          </p:nvPr>
        </p:nvSpPr>
        <p:spPr>
          <a:xfrm>
            <a:off x="396815" y="2113471"/>
            <a:ext cx="11395494" cy="4477110"/>
          </a:xfrm>
        </p:spPr>
        <p:txBody>
          <a:bodyPr>
            <a:normAutofit fontScale="85000" lnSpcReduction="20000"/>
          </a:bodyPr>
          <a:lstStyle/>
          <a:p>
            <a:pPr marL="0" indent="0">
              <a:lnSpc>
                <a:spcPct val="120000"/>
              </a:lnSpc>
              <a:buNone/>
            </a:pPr>
            <a:r>
              <a:rPr lang="zh-TW" altLang="en-US" sz="4400" dirty="0"/>
              <a:t>然而我們曉得，凡律法所說的，都是對在律法之下的人說的，好讓每一個人都沒有話可講，使全世界的人都伏在　神的審判之下。</a:t>
            </a:r>
            <a:endParaRPr lang="en-US" altLang="zh-TW" sz="4400" dirty="0"/>
          </a:p>
          <a:p>
            <a:pPr marL="0" indent="0">
              <a:lnSpc>
                <a:spcPct val="100000"/>
              </a:lnSpc>
              <a:buNone/>
            </a:pPr>
            <a:endParaRPr lang="en-US" altLang="zh-TW" sz="1200" dirty="0"/>
          </a:p>
          <a:p>
            <a:pPr marL="0" indent="0">
              <a:buNone/>
            </a:pPr>
            <a:r>
              <a:rPr lang="en-US" sz="4700" dirty="0">
                <a:solidFill>
                  <a:srgbClr val="0070C0"/>
                </a:solidFill>
              </a:rPr>
              <a:t>Now we know that whatever the law says, it says to those who are under the law, so that every mouth may be silenced and the whole world may be held accountable to God.</a:t>
            </a:r>
          </a:p>
          <a:p>
            <a:pPr marL="0" indent="0" algn="r">
              <a:buNone/>
            </a:pPr>
            <a:r>
              <a:rPr lang="zh-CN" altLang="en-US" dirty="0"/>
              <a:t>羅馬書 </a:t>
            </a:r>
            <a:r>
              <a:rPr lang="en-US" dirty="0"/>
              <a:t>Romans 3:19 NET</a:t>
            </a:r>
          </a:p>
        </p:txBody>
      </p:sp>
      <p:sp>
        <p:nvSpPr>
          <p:cNvPr id="4" name="Date Placeholder 3"/>
          <p:cNvSpPr>
            <a:spLocks noGrp="1"/>
          </p:cNvSpPr>
          <p:nvPr>
            <p:ph type="dt" sz="half" idx="10"/>
          </p:nvPr>
        </p:nvSpPr>
        <p:spPr/>
        <p:txBody>
          <a:bodyPr/>
          <a:lstStyle/>
          <a:p>
            <a:r>
              <a:rPr lang="en-US">
                <a:solidFill>
                  <a:prstClr val="black">
                    <a:tint val="75000"/>
                  </a:prstClr>
                </a:solidFill>
              </a:rPr>
              <a:t>2019 2 24</a:t>
            </a:r>
          </a:p>
        </p:txBody>
      </p:sp>
      <p:sp>
        <p:nvSpPr>
          <p:cNvPr id="5" name="Footer Placeholder 4"/>
          <p:cNvSpPr>
            <a:spLocks noGrp="1"/>
          </p:cNvSpPr>
          <p:nvPr>
            <p:ph type="ftr" sz="quarter" idx="11"/>
          </p:nvPr>
        </p:nvSpPr>
        <p:spPr/>
        <p:txBody>
          <a:bodyPr/>
          <a:lstStyle/>
          <a:p>
            <a:r>
              <a:rPr lang="en-US">
                <a:solidFill>
                  <a:prstClr val="black">
                    <a:tint val="75000"/>
                  </a:prstClr>
                </a:solidFill>
              </a:rPr>
              <a:t>SCEC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6</a:t>
            </a:fld>
            <a:endParaRPr lang="en-US">
              <a:solidFill>
                <a:prstClr val="black">
                  <a:tint val="75000"/>
                </a:prstClr>
              </a:solidFill>
            </a:endParaRPr>
          </a:p>
        </p:txBody>
      </p:sp>
    </p:spTree>
    <p:extLst>
      <p:ext uri="{BB962C8B-B14F-4D97-AF65-F5344CB8AC3E}">
        <p14:creationId xmlns:p14="http://schemas.microsoft.com/office/powerpoint/2010/main" val="3340024452"/>
      </p:ext>
    </p:extLst>
  </p:cSld>
  <p:clrMapOvr>
    <a:masterClrMapping/>
  </p:clrMapOvr>
  <p:transition spd="slow">
    <p:push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9849"/>
            <a:ext cx="10515600" cy="1325563"/>
          </a:xfrm>
        </p:spPr>
        <p:txBody>
          <a:bodyPr>
            <a:normAutofit/>
          </a:bodyPr>
          <a:lstStyle/>
          <a:p>
            <a:pPr algn="ctr"/>
            <a:r>
              <a:rPr lang="zh-CN" altLang="en-US" sz="8000" b="1" dirty="0">
                <a:solidFill>
                  <a:prstClr val="black"/>
                </a:solidFill>
                <a:latin typeface="STKaiti" panose="02010600040101010101" pitchFamily="2" charset="-122"/>
                <a:ea typeface="STKaiti" panose="02010600040101010101" pitchFamily="2" charset="-122"/>
              </a:rPr>
              <a:t>问责</a:t>
            </a:r>
            <a:r>
              <a:rPr lang="en-US" altLang="zh-CN" sz="8000" dirty="0">
                <a:solidFill>
                  <a:srgbClr val="0070C0"/>
                </a:solidFill>
                <a:latin typeface="Arial Rounded MT Bold" panose="020F0704030504030204" pitchFamily="34" charset="0"/>
              </a:rPr>
              <a:t>   </a:t>
            </a:r>
            <a:r>
              <a:rPr lang="en-US" sz="7200" dirty="0">
                <a:solidFill>
                  <a:srgbClr val="0070C0"/>
                </a:solidFill>
                <a:latin typeface="Arial Rounded MT Bold" panose="020F0704030504030204" pitchFamily="34" charset="0"/>
              </a:rPr>
              <a:t>Accountability</a:t>
            </a:r>
            <a:endParaRPr lang="en-US" sz="5400" dirty="0"/>
          </a:p>
        </p:txBody>
      </p:sp>
      <p:sp>
        <p:nvSpPr>
          <p:cNvPr id="3" name="Content Placeholder 2"/>
          <p:cNvSpPr>
            <a:spLocks noGrp="1"/>
          </p:cNvSpPr>
          <p:nvPr>
            <p:ph idx="1"/>
          </p:nvPr>
        </p:nvSpPr>
        <p:spPr>
          <a:xfrm>
            <a:off x="396815" y="2113471"/>
            <a:ext cx="11395494" cy="4477110"/>
          </a:xfrm>
        </p:spPr>
        <p:txBody>
          <a:bodyPr>
            <a:normAutofit fontScale="85000" lnSpcReduction="20000"/>
          </a:bodyPr>
          <a:lstStyle/>
          <a:p>
            <a:pPr marL="0" indent="0">
              <a:lnSpc>
                <a:spcPct val="120000"/>
              </a:lnSpc>
              <a:buNone/>
            </a:pPr>
            <a:r>
              <a:rPr lang="zh-TW" altLang="en-US" sz="4400" dirty="0"/>
              <a:t>然而我們曉得，凡律法所說的，都是對在律法之下的人說的，好讓每一個人都沒有話可講，</a:t>
            </a:r>
            <a:r>
              <a:rPr lang="zh-TW" altLang="en-US" sz="4400" b="1" dirty="0">
                <a:solidFill>
                  <a:srgbClr val="C00000"/>
                </a:solidFill>
              </a:rPr>
              <a:t>使全世界的人都伏在　神的審判之下</a:t>
            </a:r>
            <a:r>
              <a:rPr lang="zh-TW" altLang="en-US" sz="4400" dirty="0"/>
              <a:t>。</a:t>
            </a:r>
            <a:endParaRPr lang="en-US" altLang="zh-TW" sz="4400" dirty="0"/>
          </a:p>
          <a:p>
            <a:pPr marL="0" indent="0">
              <a:lnSpc>
                <a:spcPct val="100000"/>
              </a:lnSpc>
              <a:buNone/>
            </a:pPr>
            <a:endParaRPr lang="en-US" altLang="zh-TW" sz="1200" dirty="0"/>
          </a:p>
          <a:p>
            <a:pPr marL="0" indent="0">
              <a:buNone/>
            </a:pPr>
            <a:r>
              <a:rPr lang="en-US" sz="4700" dirty="0">
                <a:solidFill>
                  <a:srgbClr val="0070C0"/>
                </a:solidFill>
              </a:rPr>
              <a:t>Now we know that whatever the law says, it says to those who are under the law, so that every mouth may be silenced and the </a:t>
            </a:r>
            <a:r>
              <a:rPr lang="en-US" sz="4700" b="1" dirty="0">
                <a:solidFill>
                  <a:srgbClr val="FF0000"/>
                </a:solidFill>
              </a:rPr>
              <a:t>whole world may be held accountable to God.</a:t>
            </a:r>
          </a:p>
          <a:p>
            <a:pPr marL="0" indent="0" algn="r">
              <a:buNone/>
            </a:pPr>
            <a:r>
              <a:rPr lang="zh-CN" altLang="en-US" dirty="0"/>
              <a:t>羅馬書 </a:t>
            </a:r>
            <a:r>
              <a:rPr lang="en-US" dirty="0"/>
              <a:t>Romans 3:19 NET</a:t>
            </a:r>
          </a:p>
        </p:txBody>
      </p:sp>
      <p:sp>
        <p:nvSpPr>
          <p:cNvPr id="4" name="Date Placeholder 3"/>
          <p:cNvSpPr>
            <a:spLocks noGrp="1"/>
          </p:cNvSpPr>
          <p:nvPr>
            <p:ph type="dt" sz="half" idx="10"/>
          </p:nvPr>
        </p:nvSpPr>
        <p:spPr/>
        <p:txBody>
          <a:bodyPr/>
          <a:lstStyle/>
          <a:p>
            <a:r>
              <a:rPr lang="en-US">
                <a:solidFill>
                  <a:prstClr val="black">
                    <a:tint val="75000"/>
                  </a:prstClr>
                </a:solidFill>
              </a:rPr>
              <a:t>2019 2 24</a:t>
            </a:r>
          </a:p>
        </p:txBody>
      </p:sp>
      <p:sp>
        <p:nvSpPr>
          <p:cNvPr id="5" name="Footer Placeholder 4"/>
          <p:cNvSpPr>
            <a:spLocks noGrp="1"/>
          </p:cNvSpPr>
          <p:nvPr>
            <p:ph type="ftr" sz="quarter" idx="11"/>
          </p:nvPr>
        </p:nvSpPr>
        <p:spPr/>
        <p:txBody>
          <a:bodyPr/>
          <a:lstStyle/>
          <a:p>
            <a:r>
              <a:rPr lang="en-US">
                <a:solidFill>
                  <a:prstClr val="black">
                    <a:tint val="75000"/>
                  </a:prstClr>
                </a:solidFill>
              </a:rPr>
              <a:t>SCEC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7</a:t>
            </a:fld>
            <a:endParaRPr lang="en-US">
              <a:solidFill>
                <a:prstClr val="black">
                  <a:tint val="75000"/>
                </a:prstClr>
              </a:solidFill>
            </a:endParaRPr>
          </a:p>
        </p:txBody>
      </p:sp>
    </p:spTree>
    <p:extLst>
      <p:ext uri="{BB962C8B-B14F-4D97-AF65-F5344CB8AC3E}">
        <p14:creationId xmlns:p14="http://schemas.microsoft.com/office/powerpoint/2010/main" val="1455184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9849"/>
            <a:ext cx="10515600" cy="1325563"/>
          </a:xfrm>
        </p:spPr>
        <p:txBody>
          <a:bodyPr>
            <a:normAutofit/>
          </a:bodyPr>
          <a:lstStyle/>
          <a:p>
            <a:pPr algn="ctr"/>
            <a:r>
              <a:rPr lang="zh-CN" altLang="en-US" sz="8000" b="1" dirty="0">
                <a:solidFill>
                  <a:prstClr val="black"/>
                </a:solidFill>
                <a:latin typeface="STKaiti" panose="02010600040101010101" pitchFamily="2" charset="-122"/>
                <a:ea typeface="STKaiti" panose="02010600040101010101" pitchFamily="2" charset="-122"/>
              </a:rPr>
              <a:t>问责</a:t>
            </a:r>
            <a:r>
              <a:rPr lang="en-US" altLang="zh-CN" sz="8000" dirty="0">
                <a:solidFill>
                  <a:srgbClr val="0070C0"/>
                </a:solidFill>
                <a:latin typeface="Arial Rounded MT Bold" panose="020F0704030504030204" pitchFamily="34" charset="0"/>
              </a:rPr>
              <a:t>   </a:t>
            </a:r>
            <a:r>
              <a:rPr lang="en-US" sz="7200" dirty="0">
                <a:solidFill>
                  <a:srgbClr val="0070C0"/>
                </a:solidFill>
                <a:latin typeface="Arial Rounded MT Bold" panose="020F0704030504030204" pitchFamily="34" charset="0"/>
              </a:rPr>
              <a:t>Accountability</a:t>
            </a:r>
            <a:endParaRPr lang="en-US" sz="5400" dirty="0"/>
          </a:p>
        </p:txBody>
      </p:sp>
      <p:sp>
        <p:nvSpPr>
          <p:cNvPr id="3" name="Content Placeholder 2"/>
          <p:cNvSpPr>
            <a:spLocks noGrp="1"/>
          </p:cNvSpPr>
          <p:nvPr>
            <p:ph idx="1"/>
          </p:nvPr>
        </p:nvSpPr>
        <p:spPr>
          <a:xfrm>
            <a:off x="396815" y="2113471"/>
            <a:ext cx="11395494" cy="4477110"/>
          </a:xfrm>
        </p:spPr>
        <p:txBody>
          <a:bodyPr>
            <a:normAutofit fontScale="85000" lnSpcReduction="20000"/>
          </a:bodyPr>
          <a:lstStyle/>
          <a:p>
            <a:pPr marL="0" indent="0">
              <a:lnSpc>
                <a:spcPct val="120000"/>
              </a:lnSpc>
              <a:buNone/>
            </a:pPr>
            <a:r>
              <a:rPr lang="zh-TW" altLang="en-US" sz="4400" dirty="0"/>
              <a:t>然而我們曉得，凡律法所說的，都是對在律法之下的人說的，好讓</a:t>
            </a:r>
            <a:r>
              <a:rPr lang="zh-TW" altLang="en-US" sz="4400" b="1" dirty="0">
                <a:solidFill>
                  <a:srgbClr val="C00000"/>
                </a:solidFill>
              </a:rPr>
              <a:t>每一個人都沒有話可講</a:t>
            </a:r>
            <a:r>
              <a:rPr lang="zh-TW" altLang="en-US" sz="4400" dirty="0"/>
              <a:t>，使全世界的人都伏在　神的審判之下。</a:t>
            </a:r>
            <a:endParaRPr lang="en-US" altLang="zh-TW" sz="4400" dirty="0"/>
          </a:p>
          <a:p>
            <a:pPr marL="0" indent="0">
              <a:lnSpc>
                <a:spcPct val="100000"/>
              </a:lnSpc>
              <a:buNone/>
            </a:pPr>
            <a:endParaRPr lang="en-US" altLang="zh-TW" sz="1200" dirty="0"/>
          </a:p>
          <a:p>
            <a:pPr marL="0" indent="0">
              <a:buNone/>
            </a:pPr>
            <a:r>
              <a:rPr lang="en-US" sz="4700" dirty="0">
                <a:solidFill>
                  <a:srgbClr val="0070C0"/>
                </a:solidFill>
              </a:rPr>
              <a:t>Now we know that whatever the law says, it says to those who are under the law, so that </a:t>
            </a:r>
            <a:r>
              <a:rPr lang="en-US" sz="4700" b="1" dirty="0">
                <a:solidFill>
                  <a:srgbClr val="FF0000"/>
                </a:solidFill>
              </a:rPr>
              <a:t>every mouth may be silenced </a:t>
            </a:r>
            <a:r>
              <a:rPr lang="en-US" sz="4700" dirty="0">
                <a:solidFill>
                  <a:srgbClr val="0070C0"/>
                </a:solidFill>
              </a:rPr>
              <a:t>and the whole world may be held accountable to God.</a:t>
            </a:r>
          </a:p>
          <a:p>
            <a:pPr marL="0" indent="0" algn="r">
              <a:buNone/>
            </a:pPr>
            <a:r>
              <a:rPr lang="zh-CN" altLang="en-US" dirty="0"/>
              <a:t>羅馬書 </a:t>
            </a:r>
            <a:r>
              <a:rPr lang="en-US" dirty="0"/>
              <a:t>Romans 3:19 NET</a:t>
            </a:r>
          </a:p>
        </p:txBody>
      </p:sp>
      <p:sp>
        <p:nvSpPr>
          <p:cNvPr id="4" name="Date Placeholder 3"/>
          <p:cNvSpPr>
            <a:spLocks noGrp="1"/>
          </p:cNvSpPr>
          <p:nvPr>
            <p:ph type="dt" sz="half" idx="10"/>
          </p:nvPr>
        </p:nvSpPr>
        <p:spPr/>
        <p:txBody>
          <a:bodyPr/>
          <a:lstStyle/>
          <a:p>
            <a:r>
              <a:rPr lang="en-US">
                <a:solidFill>
                  <a:prstClr val="black">
                    <a:tint val="75000"/>
                  </a:prstClr>
                </a:solidFill>
              </a:rPr>
              <a:t>2019 2 24</a:t>
            </a:r>
          </a:p>
        </p:txBody>
      </p:sp>
      <p:sp>
        <p:nvSpPr>
          <p:cNvPr id="5" name="Footer Placeholder 4"/>
          <p:cNvSpPr>
            <a:spLocks noGrp="1"/>
          </p:cNvSpPr>
          <p:nvPr>
            <p:ph type="ftr" sz="quarter" idx="11"/>
          </p:nvPr>
        </p:nvSpPr>
        <p:spPr/>
        <p:txBody>
          <a:bodyPr/>
          <a:lstStyle/>
          <a:p>
            <a:r>
              <a:rPr lang="en-US">
                <a:solidFill>
                  <a:prstClr val="black">
                    <a:tint val="75000"/>
                  </a:prstClr>
                </a:solidFill>
              </a:rPr>
              <a:t>SCEC</a:t>
            </a:r>
          </a:p>
        </p:txBody>
      </p:sp>
      <p:sp>
        <p:nvSpPr>
          <p:cNvPr id="6" name="Slide Number Placeholder 5"/>
          <p:cNvSpPr>
            <a:spLocks noGrp="1"/>
          </p:cNvSpPr>
          <p:nvPr>
            <p:ph type="sldNum" sz="quarter" idx="12"/>
          </p:nvPr>
        </p:nvSpPr>
        <p:spPr/>
        <p:txBody>
          <a:bodyPr/>
          <a:lstStyle/>
          <a:p>
            <a:fld id="{6A22F911-6A32-4CEB-981B-D3EAF537B471}" type="slidenum">
              <a:rPr lang="en-US" smtClean="0">
                <a:solidFill>
                  <a:prstClr val="black">
                    <a:tint val="75000"/>
                  </a:prstClr>
                </a:solidFill>
              </a:rPr>
              <a:pPr/>
              <a:t>8</a:t>
            </a:fld>
            <a:endParaRPr lang="en-US">
              <a:solidFill>
                <a:prstClr val="black">
                  <a:tint val="75000"/>
                </a:prstClr>
              </a:solidFill>
            </a:endParaRPr>
          </a:p>
        </p:txBody>
      </p:sp>
    </p:spTree>
    <p:extLst>
      <p:ext uri="{BB962C8B-B14F-4D97-AF65-F5344CB8AC3E}">
        <p14:creationId xmlns:p14="http://schemas.microsoft.com/office/powerpoint/2010/main" val="802734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accent1">
              <a:lumMod val="20000"/>
              <a:lumOff val="80000"/>
            </a:schemeClr>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25000" lnSpcReduction="20000"/>
          </a:bodyPr>
          <a:lstStyle/>
          <a:p>
            <a:pPr marL="0" indent="0">
              <a:lnSpc>
                <a:spcPct val="120000"/>
              </a:lnSpc>
              <a:buNone/>
            </a:pPr>
            <a:r>
              <a:rPr lang="zh-TW" altLang="en-US" sz="10400" dirty="0"/>
              <a:t>天國又好比一個人要往外國去、就叫了僕人來、把他的家業交給他們．按著各人的才幹、給他們銀子．一個給了五千、一個給了二千、一個給了一千．就往外國去了。</a:t>
            </a:r>
            <a:r>
              <a:rPr lang="en-US" altLang="zh-TW" sz="10400" dirty="0"/>
              <a:t> </a:t>
            </a:r>
            <a:r>
              <a:rPr lang="zh-TW" altLang="en-US" sz="10400" dirty="0"/>
              <a:t>那領五千的、隨即拿去做買賣、另外賺了五千。</a:t>
            </a:r>
            <a:r>
              <a:rPr lang="en-US" altLang="zh-TW" sz="10400" dirty="0"/>
              <a:t> </a:t>
            </a:r>
            <a:r>
              <a:rPr lang="zh-TW" altLang="en-US" sz="10400" dirty="0"/>
              <a:t>那領二千的、也照樣另賺了二千。但那領一千的、去掘開地、把主人的銀子埋藏了。過了許久、那些僕人的主人來了、和他們算賬。</a:t>
            </a:r>
            <a:r>
              <a:rPr lang="en-US" altLang="zh-TW" sz="10400" dirty="0"/>
              <a:t> </a:t>
            </a:r>
            <a:r>
              <a:rPr lang="zh-TW" altLang="en-US" sz="10400" dirty="0"/>
              <a:t>那領五千銀子的、又帶著那另外的五千來、說、主阿、你交給我五千銀子、請看、我又賺了五千。</a:t>
            </a:r>
            <a:r>
              <a:rPr lang="en-US" altLang="zh-TW" sz="10400" dirty="0"/>
              <a:t> </a:t>
            </a:r>
            <a:r>
              <a:rPr lang="zh-TW" altLang="en-US" sz="10400" dirty="0"/>
              <a:t>主人說、好、你這又良善又忠心的僕人．你在不多的事上有忠心、我要把許多事派你管理．可以進來享受你主人的快樂。那領二千的也來說、主阿、你交給我二千銀子、請看、我又賺了二千。主人說、好、你這又良善又忠心的僕人．你在不多的事上有忠心、我要把許多事派你管理．可以進來享受你主人的快樂。那領一千的、也來說、主阿、我知道你是忍心的人、沒有種的地方要收割、沒有散的地方要聚斂．我就害怕、去把你的一千銀子埋藏在地裡．請看、你的原銀子在這裡。主人回答說、你這又惡又懶的僕人、你既知道我沒有種的地方要收割、沒有散的地方要聚斂．就當把我的銀子放給兌換銀錢的人、到我來的時候、可以連本帶利收回。奪過他這一千來、給那有一萬的。因為凡有的、還要加給他、叫他有餘．沒有的、連他所有的、也要奪過來。把這無用的僕人、丟在外面黑暗裡．在那裡必要哀哭切齒了。</a:t>
            </a:r>
            <a:endParaRPr lang="en-US" altLang="zh-TW" sz="10400" dirty="0"/>
          </a:p>
          <a:p>
            <a:pPr marL="0" indent="0" algn="r">
              <a:lnSpc>
                <a:spcPct val="120000"/>
              </a:lnSpc>
              <a:buNone/>
            </a:pPr>
            <a:r>
              <a:rPr lang="zh-CN" altLang="en-US" sz="8000" dirty="0"/>
              <a:t>马太福音 </a:t>
            </a:r>
            <a:r>
              <a:rPr lang="en-US" altLang="zh-CN" sz="8000" dirty="0"/>
              <a:t>Mathew 25:14-30</a:t>
            </a:r>
            <a:endParaRPr lang="zh-TW" altLang="en-US" sz="28800" dirty="0"/>
          </a:p>
        </p:txBody>
      </p:sp>
      <p:sp>
        <p:nvSpPr>
          <p:cNvPr id="4" name="Date Placeholder 3"/>
          <p:cNvSpPr>
            <a:spLocks noGrp="1"/>
          </p:cNvSpPr>
          <p:nvPr>
            <p:ph type="dt" sz="half" idx="10"/>
          </p:nvPr>
        </p:nvSpPr>
        <p:spPr/>
        <p:txBody>
          <a:bodyPr/>
          <a:lstStyle/>
          <a:p>
            <a:r>
              <a:rPr lang="en-US"/>
              <a:t>2019 2 24</a:t>
            </a:r>
          </a:p>
        </p:txBody>
      </p:sp>
      <p:sp>
        <p:nvSpPr>
          <p:cNvPr id="5" name="Footer Placeholder 4"/>
          <p:cNvSpPr>
            <a:spLocks noGrp="1"/>
          </p:cNvSpPr>
          <p:nvPr>
            <p:ph type="ftr" sz="quarter" idx="11"/>
          </p:nvPr>
        </p:nvSpPr>
        <p:spPr/>
        <p:txBody>
          <a:bodyPr/>
          <a:lstStyle/>
          <a:p>
            <a:r>
              <a:rPr lang="en-US"/>
              <a:t>CCCC</a:t>
            </a:r>
          </a:p>
        </p:txBody>
      </p:sp>
      <p:sp>
        <p:nvSpPr>
          <p:cNvPr id="6" name="Slide Number Placeholder 5"/>
          <p:cNvSpPr>
            <a:spLocks noGrp="1"/>
          </p:cNvSpPr>
          <p:nvPr>
            <p:ph type="sldNum" sz="quarter" idx="12"/>
          </p:nvPr>
        </p:nvSpPr>
        <p:spPr/>
        <p:txBody>
          <a:bodyPr/>
          <a:lstStyle/>
          <a:p>
            <a:fld id="{FE4D0FE8-3FD3-4C39-A98C-A05ED989BC90}" type="slidenum">
              <a:rPr lang="en-US" smtClean="0"/>
              <a:t>9</a:t>
            </a:fld>
            <a:endParaRPr lang="en-US" dirty="0"/>
          </a:p>
        </p:txBody>
      </p:sp>
    </p:spTree>
    <p:extLst>
      <p:ext uri="{BB962C8B-B14F-4D97-AF65-F5344CB8AC3E}">
        <p14:creationId xmlns:p14="http://schemas.microsoft.com/office/powerpoint/2010/main" val="21953300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5872</TotalTime>
  <Words>3813</Words>
  <Application>Microsoft Office PowerPoint</Application>
  <PresentationFormat>Widescreen</PresentationFormat>
  <Paragraphs>155</Paragraphs>
  <Slides>20</Slides>
  <Notes>2</Notes>
  <HiddenSlides>4</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20</vt:i4>
      </vt:variant>
    </vt:vector>
  </HeadingPairs>
  <TitlesOfParts>
    <vt:vector size="31" baseType="lpstr">
      <vt:lpstr>KaiTi</vt:lpstr>
      <vt:lpstr>SimSun</vt:lpstr>
      <vt:lpstr>STKaiti</vt:lpstr>
      <vt:lpstr>Arial</vt:lpstr>
      <vt:lpstr>Arial Rounded MT Bold</vt:lpstr>
      <vt:lpstr>Bodoni MT Black</vt:lpstr>
      <vt:lpstr>Calibri</vt:lpstr>
      <vt:lpstr>Calibri Light</vt:lpstr>
      <vt:lpstr>Wingdings</vt:lpstr>
      <vt:lpstr>Office Theme</vt:lpstr>
      <vt:lpstr>1_Office Theme</vt:lpstr>
      <vt:lpstr>Prepare For His Coming Again ( V )  预备主的再来( 5)  </vt:lpstr>
      <vt:lpstr>PowerPoint Presentation</vt:lpstr>
      <vt:lpstr>PowerPoint Presentation</vt:lpstr>
      <vt:lpstr>Accountability   问责</vt:lpstr>
      <vt:lpstr>PowerPoint Presentation</vt:lpstr>
      <vt:lpstr>问责   Accountability</vt:lpstr>
      <vt:lpstr>问责   Accountability</vt:lpstr>
      <vt:lpstr>问责   Accountability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摘要  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Ni</dc:creator>
  <cp:lastModifiedBy>Frank Ni</cp:lastModifiedBy>
  <cp:revision>157</cp:revision>
  <dcterms:created xsi:type="dcterms:W3CDTF">2019-01-13T01:46:35Z</dcterms:created>
  <dcterms:modified xsi:type="dcterms:W3CDTF">2019-02-24T21:35:42Z</dcterms:modified>
</cp:coreProperties>
</file>