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5" r:id="rId4"/>
    <p:sldId id="258" r:id="rId5"/>
    <p:sldId id="264" r:id="rId6"/>
    <p:sldId id="260" r:id="rId7"/>
    <p:sldId id="259" r:id="rId8"/>
    <p:sldId id="261" r:id="rId9"/>
    <p:sldId id="262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88" autoAdjust="0"/>
    <p:restoredTop sz="85426" autoAdjust="0"/>
  </p:normalViewPr>
  <p:slideViewPr>
    <p:cSldViewPr snapToGrid="0">
      <p:cViewPr varScale="1">
        <p:scale>
          <a:sx n="73" d="100"/>
          <a:sy n="73" d="100"/>
        </p:scale>
        <p:origin x="88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AD1D14-F90E-47CF-BF02-B5783C237C23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B0167C-6024-44C3-A8E8-F85A0D9A9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139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0167C-6024-44C3-A8E8-F85A0D9A9F9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259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The most </a:t>
            </a:r>
            <a:r>
              <a:rPr lang="en-US" altLang="zh-CN"/>
              <a:t>devastating ending of hope is death.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0167C-6024-44C3-A8E8-F85A0D9A9F9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934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2019 4 21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CCCC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1739C-D189-449F-B549-12D44C7D8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540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2019 4 21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CCCC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1739C-D189-449F-B549-12D44C7D8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26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2019 4 21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CCCC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1739C-D189-449F-B549-12D44C7D8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248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2019 4 21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CCCC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1739C-D189-449F-B549-12D44C7D8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608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2019 4 21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CCCC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1739C-D189-449F-B549-12D44C7D8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480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2019 4 21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CCCC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1739C-D189-449F-B549-12D44C7D8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456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2019 4 21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CCCC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1739C-D189-449F-B549-12D44C7D8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492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2019 4 21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CCCC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1739C-D189-449F-B549-12D44C7D8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266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2019 4 21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CCCC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1739C-D189-449F-B549-12D44C7D8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829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2019 4 21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CCCC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1739C-D189-449F-B549-12D44C7D8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656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2019 4 21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CCCC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1739C-D189-449F-B549-12D44C7D8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081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6000"/>
            <a:lum/>
          </a:blip>
          <a:srcRect/>
          <a:stretch>
            <a:fillRect l="-54000" r="-8000" b="-6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2019 4 21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CCCC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1739C-D189-449F-B549-12D44C7D8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089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54000" r="-8000" b="-6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51522" y="1535274"/>
            <a:ext cx="9640478" cy="2387600"/>
          </a:xfrm>
        </p:spPr>
        <p:txBody>
          <a:bodyPr>
            <a:normAutofit/>
          </a:bodyPr>
          <a:lstStyle/>
          <a:p>
            <a:pPr algn="r"/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The Ultimate Answer</a:t>
            </a:r>
            <a:br>
              <a:rPr lang="en-US" sz="7200" dirty="0">
                <a:latin typeface="Arial Rounded MT Bold" panose="020F0704030504030204" pitchFamily="34" charset="0"/>
              </a:rPr>
            </a:br>
            <a:r>
              <a:rPr lang="zh-CN" altLang="en-US" sz="8800" b="1" dirty="0">
                <a:solidFill>
                  <a:srgbClr val="0070C0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终极的解套</a:t>
            </a:r>
            <a:endParaRPr lang="en-US" sz="7200" b="1" dirty="0">
              <a:solidFill>
                <a:srgbClr val="0070C0"/>
              </a:solidFill>
              <a:latin typeface="STKaiti" panose="02010600040101010101" pitchFamily="2" charset="-122"/>
              <a:ea typeface="STKaiti" panose="02010600040101010101" pitchFamily="2" charset="-12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1287" y="4463928"/>
            <a:ext cx="9910713" cy="2257547"/>
          </a:xfrm>
        </p:spPr>
        <p:txBody>
          <a:bodyPr anchor="ctr">
            <a:normAutofit/>
          </a:bodyPr>
          <a:lstStyle/>
          <a:p>
            <a:pPr algn="r"/>
            <a:r>
              <a:rPr lang="en-US" altLang="zh-CN" sz="4000" b="1" dirty="0"/>
              <a:t>What Has Jesus’ Resurrection to Do With Me?</a:t>
            </a:r>
          </a:p>
          <a:p>
            <a:pPr algn="r"/>
            <a:r>
              <a:rPr lang="zh-CN" altLang="en-US" sz="4000" b="1" dirty="0">
                <a:solidFill>
                  <a:srgbClr val="0070C0"/>
                </a:solidFill>
              </a:rPr>
              <a:t>耶稣的复活与我何干？</a:t>
            </a:r>
            <a:endParaRPr lang="en-US" sz="4000" b="1" dirty="0">
              <a:solidFill>
                <a:srgbClr val="0070C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2019 4 21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CCCC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1739C-D189-449F-B549-12D44C7D855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931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altLang="zh-TW" sz="2500" dirty="0">
                <a:solidFill>
                  <a:prstClr val="black"/>
                </a:solidFill>
              </a:rPr>
              <a:t>For the joy set out for him he endured the cross, disregarding its shame, and has taken his seat at the right hand of the throne of God.</a:t>
            </a:r>
          </a:p>
          <a:p>
            <a:pPr marL="0" lvl="0" indent="0">
              <a:buNone/>
            </a:pPr>
            <a:endParaRPr lang="en-US" altLang="zh-TW" sz="600" dirty="0">
              <a:solidFill>
                <a:prstClr val="black"/>
              </a:solidFill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zh-TW" altLang="en-US" sz="2200" dirty="0">
                <a:solidFill>
                  <a:srgbClr val="0070C0"/>
                </a:solidFill>
              </a:rPr>
              <a:t>他 </a:t>
            </a:r>
            <a:r>
              <a:rPr lang="en-US" altLang="zh-TW" sz="2200" dirty="0">
                <a:solidFill>
                  <a:srgbClr val="0070C0"/>
                </a:solidFill>
              </a:rPr>
              <a:t>(</a:t>
            </a:r>
            <a:r>
              <a:rPr lang="zh-TW" altLang="en-US" sz="2200" dirty="0">
                <a:solidFill>
                  <a:srgbClr val="0070C0"/>
                </a:solidFill>
              </a:rPr>
              <a:t>耶穌</a:t>
            </a:r>
            <a:r>
              <a:rPr lang="en-US" altLang="zh-TW" sz="2200" dirty="0">
                <a:solidFill>
                  <a:srgbClr val="0070C0"/>
                </a:solidFill>
              </a:rPr>
              <a:t>)</a:t>
            </a:r>
            <a:r>
              <a:rPr lang="zh-TW" altLang="en-US" sz="2200" dirty="0">
                <a:solidFill>
                  <a:srgbClr val="0070C0"/>
                </a:solidFill>
              </a:rPr>
              <a:t> 因那擺在前面的喜樂、就輕看羞辱、忍受了十字架的苦難、便坐在　神寶座的右邊。</a:t>
            </a:r>
            <a:endParaRPr lang="en-US" altLang="zh-TW" sz="2200" dirty="0">
              <a:solidFill>
                <a:srgbClr val="0070C0"/>
              </a:solidFill>
            </a:endParaRPr>
          </a:p>
          <a:p>
            <a:pPr marL="0" lvl="0" indent="0" algn="r">
              <a:buNone/>
            </a:pPr>
            <a:r>
              <a:rPr lang="en-US" sz="2000" dirty="0">
                <a:solidFill>
                  <a:prstClr val="black"/>
                </a:solidFill>
              </a:rPr>
              <a:t>Hebrews </a:t>
            </a:r>
            <a:r>
              <a:rPr lang="zh-CN" altLang="en-US" sz="1700" dirty="0">
                <a:solidFill>
                  <a:prstClr val="black"/>
                </a:solidFill>
              </a:rPr>
              <a:t>希 伯 來 書 </a:t>
            </a:r>
            <a:r>
              <a:rPr lang="en-US" sz="2000" dirty="0">
                <a:solidFill>
                  <a:prstClr val="black"/>
                </a:solidFill>
              </a:rPr>
              <a:t>12:2 NET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2019 4 21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CCCC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1739C-D189-449F-B549-12D44C7D855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828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/>
              <a:t>Blessed be the God and Father of our Lord Jesus Christ! By his great mercy he gave us new birth into a living hope through the resurrection of Jesus Christ from the dead, that is, into an inheritance imperishable, undefiled, and unfading. It is reserved in heaven for you.</a:t>
            </a:r>
          </a:p>
          <a:p>
            <a:pPr marL="0" indent="0">
              <a:buNone/>
            </a:pPr>
            <a:endParaRPr lang="en-US" sz="1050" dirty="0"/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4000" b="1" dirty="0">
                <a:solidFill>
                  <a:srgbClr val="0070C0"/>
                </a:solidFill>
              </a:rPr>
              <a:t>願頌讚歸與我們主耶穌基督的父　神、他曾照自己的大憐憫、藉耶穌基督從死裡復活、重生了我們、叫我們有活潑的盼望、可以得著不能朽壞、不能玷污、不能衰殘、為你們存留在天上的基業。</a:t>
            </a:r>
          </a:p>
          <a:p>
            <a:pPr marL="0" indent="0">
              <a:buNone/>
            </a:pPr>
            <a:endParaRPr lang="zh-CN" altLang="en-US" sz="800" dirty="0"/>
          </a:p>
          <a:p>
            <a:pPr marL="0" indent="0" algn="r">
              <a:buNone/>
            </a:pPr>
            <a:r>
              <a:rPr lang="en-US" altLang="zh-CN" sz="2400" dirty="0"/>
              <a:t>1 </a:t>
            </a:r>
            <a:r>
              <a:rPr lang="en-US" sz="2400" dirty="0"/>
              <a:t>Peter </a:t>
            </a:r>
            <a:r>
              <a:rPr lang="zh-CN" altLang="en-US" sz="2400" dirty="0"/>
              <a:t>彼 得 前 書 </a:t>
            </a:r>
            <a:r>
              <a:rPr lang="en-US" altLang="zh-CN" sz="2400" dirty="0"/>
              <a:t>1:3-4 </a:t>
            </a:r>
            <a:r>
              <a:rPr lang="en-US" sz="2400" dirty="0"/>
              <a:t>NET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2019 4 21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CCCC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1739C-D189-449F-B549-12D44C7D855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460080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/>
              <a:t>Blessed be the God and Father of our Lord Jesus Christ! By his great mercy he gave us new birth into a living hope through the resurrection of Jesus Christ from the dead, that is, into an </a:t>
            </a:r>
            <a:r>
              <a:rPr lang="en-US" sz="4000" b="1" dirty="0">
                <a:solidFill>
                  <a:srgbClr val="FF0000"/>
                </a:solidFill>
              </a:rPr>
              <a:t>inheritance </a:t>
            </a:r>
            <a:r>
              <a:rPr lang="en-US" sz="4000" b="1" dirty="0"/>
              <a:t>imperishable, undefiled, and unfading. It is reserved </a:t>
            </a:r>
            <a:r>
              <a:rPr lang="en-US" sz="4000" b="1" dirty="0">
                <a:solidFill>
                  <a:srgbClr val="FF0000"/>
                </a:solidFill>
              </a:rPr>
              <a:t>in heaven </a:t>
            </a:r>
            <a:r>
              <a:rPr lang="en-US" sz="4000" b="1" dirty="0"/>
              <a:t>for you.</a:t>
            </a:r>
          </a:p>
          <a:p>
            <a:pPr marL="0" indent="0">
              <a:buNone/>
            </a:pPr>
            <a:endParaRPr lang="en-US" sz="1050" dirty="0"/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4000" b="1" dirty="0">
                <a:solidFill>
                  <a:srgbClr val="0070C0"/>
                </a:solidFill>
              </a:rPr>
              <a:t>願頌讚歸與我們主耶穌基督的父　神、他曾照自己的大憐憫、藉耶穌基督從死裡復活、重生了我們、叫我們有活潑的盼望、可以得著不能朽壞、不能玷污、不能衰殘、為你們存留</a:t>
            </a:r>
            <a:r>
              <a:rPr lang="zh-CN" altLang="en-US" sz="4000" b="1" dirty="0">
                <a:solidFill>
                  <a:srgbClr val="C00000"/>
                </a:solidFill>
              </a:rPr>
              <a:t>在天上的基業</a:t>
            </a:r>
            <a:r>
              <a:rPr lang="zh-CN" altLang="en-US" sz="4000" b="1" dirty="0">
                <a:solidFill>
                  <a:srgbClr val="0070C0"/>
                </a:solidFill>
              </a:rPr>
              <a:t>。</a:t>
            </a:r>
          </a:p>
          <a:p>
            <a:pPr marL="0" indent="0">
              <a:buNone/>
            </a:pPr>
            <a:endParaRPr lang="zh-CN" altLang="en-US" sz="800" dirty="0"/>
          </a:p>
          <a:p>
            <a:pPr marL="0" indent="0" algn="r">
              <a:buNone/>
            </a:pPr>
            <a:r>
              <a:rPr lang="en-US" altLang="zh-CN" sz="2400" dirty="0"/>
              <a:t>1 </a:t>
            </a:r>
            <a:r>
              <a:rPr lang="en-US" sz="2400" dirty="0"/>
              <a:t>Peter </a:t>
            </a:r>
            <a:r>
              <a:rPr lang="zh-CN" altLang="en-US" sz="2400" dirty="0"/>
              <a:t>彼 得 前 書 </a:t>
            </a:r>
            <a:r>
              <a:rPr lang="en-US" altLang="zh-CN" sz="2400" dirty="0"/>
              <a:t>1:3-4 </a:t>
            </a:r>
            <a:r>
              <a:rPr lang="en-US" sz="2400" dirty="0"/>
              <a:t>NET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2019 4 21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CCCC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1739C-D189-449F-B549-12D44C7D855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33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/>
              <a:t>Blessed be the God and Father of our Lord Jesus Christ! By his great mercy </a:t>
            </a:r>
            <a:r>
              <a:rPr lang="en-US" sz="4000" b="1" dirty="0">
                <a:solidFill>
                  <a:srgbClr val="FF0000"/>
                </a:solidFill>
              </a:rPr>
              <a:t>he gave us new birth into a living hope </a:t>
            </a:r>
            <a:r>
              <a:rPr lang="en-US" sz="4000" b="1" dirty="0"/>
              <a:t>through the resurrection of Jesus Christ from the dead, that is, into an inheritance imperishable, undefiled, and unfading. It is reserved in heaven for you.</a:t>
            </a:r>
          </a:p>
          <a:p>
            <a:pPr marL="0" indent="0">
              <a:buNone/>
            </a:pPr>
            <a:endParaRPr lang="en-US" sz="1050" dirty="0"/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4000" b="1" dirty="0">
                <a:solidFill>
                  <a:srgbClr val="0070C0"/>
                </a:solidFill>
              </a:rPr>
              <a:t>願頌讚歸與我們主耶穌基督的父　神、他曾照自己的大憐憫、藉耶穌基督從死裡復活、</a:t>
            </a:r>
            <a:r>
              <a:rPr lang="zh-CN" altLang="en-US" sz="4000" b="1" dirty="0">
                <a:solidFill>
                  <a:srgbClr val="FF0000"/>
                </a:solidFill>
              </a:rPr>
              <a:t>重生了我們、叫我們有活潑的盼望</a:t>
            </a:r>
            <a:r>
              <a:rPr lang="zh-CN" altLang="en-US" sz="4000" b="1" dirty="0">
                <a:solidFill>
                  <a:srgbClr val="0070C0"/>
                </a:solidFill>
              </a:rPr>
              <a:t>、可以得著不能朽壞、不能玷污、不能衰殘、為你們存留在天上的基業。</a:t>
            </a:r>
          </a:p>
          <a:p>
            <a:pPr marL="0" indent="0">
              <a:buNone/>
            </a:pPr>
            <a:endParaRPr lang="zh-CN" altLang="en-US" sz="800" dirty="0"/>
          </a:p>
          <a:p>
            <a:pPr marL="0" indent="0" algn="r">
              <a:buNone/>
            </a:pPr>
            <a:r>
              <a:rPr lang="en-US" altLang="zh-CN" sz="2400" dirty="0"/>
              <a:t>1 </a:t>
            </a:r>
            <a:r>
              <a:rPr lang="en-US" sz="2400" dirty="0"/>
              <a:t>Peter </a:t>
            </a:r>
            <a:r>
              <a:rPr lang="zh-CN" altLang="en-US" sz="2400" dirty="0"/>
              <a:t>彼 得 前 書 </a:t>
            </a:r>
            <a:r>
              <a:rPr lang="en-US" altLang="zh-CN" sz="2400" dirty="0"/>
              <a:t>1:3-4 </a:t>
            </a:r>
            <a:r>
              <a:rPr lang="en-US" sz="2400" dirty="0"/>
              <a:t>NET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2019 4 21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CCCC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1739C-D189-449F-B549-12D44C7D855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951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/>
              <a:t>Blessed be the God and Father of our Lord Jesus Christ! By his great mercy </a:t>
            </a:r>
            <a:r>
              <a:rPr lang="en-US" sz="4000" b="1" dirty="0">
                <a:solidFill>
                  <a:srgbClr val="FF0000"/>
                </a:solidFill>
              </a:rPr>
              <a:t>he gave us new birth into a living </a:t>
            </a:r>
            <a:r>
              <a:rPr lang="en-US" sz="4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hope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/>
              <a:t>through the resurrection of Jesus Christ from the dead, that is, into an inheritance imperishable, undefiled, and unfading. It is reserved in heaven for you.</a:t>
            </a:r>
          </a:p>
          <a:p>
            <a:pPr marL="0" indent="0">
              <a:buNone/>
            </a:pPr>
            <a:endParaRPr lang="en-US" sz="1050" dirty="0"/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4000" b="1" dirty="0">
                <a:solidFill>
                  <a:srgbClr val="0070C0"/>
                </a:solidFill>
              </a:rPr>
              <a:t>願頌讚歸與我們主耶穌基督的父　神、他曾照自己的大憐憫、藉耶穌基督從死裡復活、</a:t>
            </a:r>
            <a:r>
              <a:rPr lang="zh-CN" altLang="en-US" sz="4000" b="1" dirty="0">
                <a:solidFill>
                  <a:srgbClr val="FF0000"/>
                </a:solidFill>
              </a:rPr>
              <a:t>重生了我們、叫我們有活潑的</a:t>
            </a:r>
            <a:r>
              <a:rPr lang="zh-CN" altLang="en-US" sz="4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盼望</a:t>
            </a:r>
            <a:r>
              <a:rPr lang="zh-CN" altLang="en-US" sz="4000" b="1" dirty="0">
                <a:solidFill>
                  <a:srgbClr val="0070C0"/>
                </a:solidFill>
              </a:rPr>
              <a:t>、可以得著不能朽壞、不能玷污、不能衰殘、為你們存留在天上的基業。</a:t>
            </a:r>
          </a:p>
          <a:p>
            <a:pPr marL="0" indent="0">
              <a:buNone/>
            </a:pPr>
            <a:endParaRPr lang="zh-CN" altLang="en-US" sz="800" dirty="0"/>
          </a:p>
          <a:p>
            <a:pPr marL="0" indent="0" algn="r">
              <a:buNone/>
            </a:pPr>
            <a:r>
              <a:rPr lang="en-US" altLang="zh-CN" sz="2400" dirty="0"/>
              <a:t>1 </a:t>
            </a:r>
            <a:r>
              <a:rPr lang="en-US" sz="2400" dirty="0"/>
              <a:t>Peter </a:t>
            </a:r>
            <a:r>
              <a:rPr lang="zh-CN" altLang="en-US" sz="2400" dirty="0"/>
              <a:t>彼 得 前 書 </a:t>
            </a:r>
            <a:r>
              <a:rPr lang="en-US" altLang="zh-CN" sz="2400" dirty="0"/>
              <a:t>1:3-4 </a:t>
            </a:r>
            <a:r>
              <a:rPr lang="en-US" sz="2400" dirty="0"/>
              <a:t>NET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2019 4 21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CCCC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1739C-D189-449F-B549-12D44C7D855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646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5661"/>
            <a:ext cx="10515600" cy="2053086"/>
          </a:xfrm>
        </p:spPr>
        <p:txBody>
          <a:bodyPr>
            <a:noAutofit/>
          </a:bodyPr>
          <a:lstStyle/>
          <a:p>
            <a:pPr algn="ctr"/>
            <a:r>
              <a:rPr lang="en-US" sz="7200" b="1" dirty="0">
                <a:latin typeface="Arial Rounded MT Bold" panose="020F0704030504030204" pitchFamily="34" charset="0"/>
              </a:rPr>
              <a:t>Hope	</a:t>
            </a:r>
            <a:r>
              <a:rPr lang="zh-CN" altLang="en-US" sz="6600" b="1" dirty="0">
                <a:solidFill>
                  <a:srgbClr val="0070C0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盼望</a:t>
            </a:r>
            <a:endParaRPr lang="en-US" sz="5400" b="1" dirty="0">
              <a:solidFill>
                <a:srgbClr val="0070C0"/>
              </a:solidFill>
              <a:latin typeface="STKaiti" panose="02010600040101010101" pitchFamily="2" charset="-122"/>
              <a:ea typeface="STKaiti" panose="02010600040101010101" pitchFamily="2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68747"/>
            <a:ext cx="12192000" cy="45892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altLang="zh-CN" sz="3400" b="1" dirty="0"/>
              <a:t>Hope is Motivation, Drive Us Ahead.</a:t>
            </a:r>
          </a:p>
          <a:p>
            <a:pPr marL="0" indent="0">
              <a:buNone/>
            </a:pPr>
            <a:r>
              <a:rPr lang="en-US" altLang="zh-CN" sz="3400" b="1" dirty="0"/>
              <a:t>     </a:t>
            </a:r>
            <a:r>
              <a:rPr lang="zh-CN" altLang="en-US" sz="3400" b="1" dirty="0">
                <a:solidFill>
                  <a:srgbClr val="0070C0"/>
                </a:solidFill>
              </a:rPr>
              <a:t>希望是动力</a:t>
            </a:r>
            <a:r>
              <a:rPr lang="en-US" altLang="zh-CN" sz="3400" b="1" dirty="0">
                <a:solidFill>
                  <a:srgbClr val="0070C0"/>
                </a:solidFill>
              </a:rPr>
              <a:t>, </a:t>
            </a:r>
            <a:r>
              <a:rPr lang="zh-CN" altLang="en-US" sz="3400" b="1" dirty="0">
                <a:solidFill>
                  <a:srgbClr val="0070C0"/>
                </a:solidFill>
              </a:rPr>
              <a:t>驱使我们往前走。</a:t>
            </a:r>
            <a:endParaRPr lang="en-US" altLang="zh-CN" sz="3400" b="1" dirty="0">
              <a:solidFill>
                <a:srgbClr val="0070C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endParaRPr lang="en-US" sz="800" b="1" dirty="0">
              <a:solidFill>
                <a:srgbClr val="0070C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3400" b="1" dirty="0">
                <a:solidFill>
                  <a:srgbClr val="FF0000"/>
                </a:solidFill>
              </a:rPr>
              <a:t> </a:t>
            </a:r>
            <a:r>
              <a:rPr lang="en-US" sz="3400" b="1" dirty="0"/>
              <a:t>Hope Does Not Disappoint, Therefore We Endure in Hardship.</a:t>
            </a:r>
          </a:p>
          <a:p>
            <a:pPr marL="0" indent="0">
              <a:buNone/>
            </a:pPr>
            <a:r>
              <a:rPr lang="en-US" sz="3400" b="1" dirty="0"/>
              <a:t>     </a:t>
            </a:r>
            <a:r>
              <a:rPr lang="zh-CN" altLang="en-US" sz="3400" b="1" dirty="0">
                <a:solidFill>
                  <a:srgbClr val="0070C0"/>
                </a:solidFill>
              </a:rPr>
              <a:t>希望不叫人失望</a:t>
            </a:r>
            <a:r>
              <a:rPr lang="en-US" altLang="zh-CN" sz="3400" b="1" dirty="0">
                <a:solidFill>
                  <a:srgbClr val="0070C0"/>
                </a:solidFill>
              </a:rPr>
              <a:t>, </a:t>
            </a:r>
            <a:r>
              <a:rPr lang="zh-CN" altLang="en-US" sz="3400" b="1" dirty="0">
                <a:solidFill>
                  <a:srgbClr val="0070C0"/>
                </a:solidFill>
              </a:rPr>
              <a:t>所以我们在困难中能忍受。</a:t>
            </a:r>
            <a:endParaRPr lang="en-US" altLang="zh-CN" sz="34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sz="800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3400" b="1" dirty="0">
                <a:solidFill>
                  <a:srgbClr val="FF0000"/>
                </a:solidFill>
              </a:rPr>
              <a:t> </a:t>
            </a:r>
            <a:r>
              <a:rPr lang="en-US" sz="3400" b="1" dirty="0"/>
              <a:t>Hope = Our Life Aspiration.</a:t>
            </a:r>
          </a:p>
          <a:p>
            <a:pPr marL="0" indent="0">
              <a:buNone/>
            </a:pPr>
            <a:r>
              <a:rPr lang="en-US" sz="3400" b="1" dirty="0"/>
              <a:t>     </a:t>
            </a:r>
            <a:r>
              <a:rPr lang="zh-CN" altLang="en-US" sz="3400" b="1" dirty="0">
                <a:solidFill>
                  <a:srgbClr val="0070C0"/>
                </a:solidFill>
              </a:rPr>
              <a:t>希望 </a:t>
            </a:r>
            <a:r>
              <a:rPr lang="en-US" altLang="zh-CN" sz="3400" b="1" dirty="0">
                <a:solidFill>
                  <a:srgbClr val="0070C0"/>
                </a:solidFill>
              </a:rPr>
              <a:t>= </a:t>
            </a:r>
            <a:r>
              <a:rPr lang="zh-CN" altLang="en-US" sz="3400" b="1" dirty="0">
                <a:solidFill>
                  <a:srgbClr val="0070C0"/>
                </a:solidFill>
              </a:rPr>
              <a:t>我们的人生抱负</a:t>
            </a:r>
            <a:r>
              <a:rPr lang="zh-CN" altLang="en-US" sz="3400" b="1" dirty="0"/>
              <a:t>。</a:t>
            </a:r>
            <a:endParaRPr lang="en-US" sz="34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2019 4 21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CCCC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1739C-D189-449F-B549-12D44C7D855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24006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5661"/>
            <a:ext cx="10515600" cy="2053086"/>
          </a:xfrm>
        </p:spPr>
        <p:txBody>
          <a:bodyPr>
            <a:noAutofit/>
          </a:bodyPr>
          <a:lstStyle/>
          <a:p>
            <a:pPr algn="ctr"/>
            <a:r>
              <a:rPr lang="en-US" sz="7200" b="1" dirty="0">
                <a:latin typeface="Arial Rounded MT Bold" panose="020F0704030504030204" pitchFamily="34" charset="0"/>
              </a:rPr>
              <a:t>Hope	</a:t>
            </a:r>
            <a:r>
              <a:rPr lang="zh-CN" altLang="en-US" sz="6600" b="1" dirty="0">
                <a:solidFill>
                  <a:srgbClr val="0070C0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盼望</a:t>
            </a:r>
            <a:endParaRPr lang="en-US" sz="5400" b="1" dirty="0">
              <a:solidFill>
                <a:srgbClr val="0070C0"/>
              </a:solidFill>
              <a:latin typeface="STKaiti" panose="02010600040101010101" pitchFamily="2" charset="-122"/>
              <a:ea typeface="STKaiti" panose="02010600040101010101" pitchFamily="2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469931"/>
            <a:ext cx="12192000" cy="4388069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3200" dirty="0">
                <a:solidFill>
                  <a:srgbClr val="C00000"/>
                </a:solidFill>
              </a:rPr>
              <a:t> </a:t>
            </a:r>
            <a:r>
              <a:rPr lang="en-US" sz="3900" b="1" dirty="0"/>
              <a:t>However…</a:t>
            </a:r>
            <a:r>
              <a:rPr lang="en-US" sz="3500" b="1" dirty="0"/>
              <a:t> </a:t>
            </a:r>
            <a:r>
              <a:rPr lang="zh-CN" altLang="en-US" sz="3500" b="1" dirty="0">
                <a:solidFill>
                  <a:srgbClr val="0070C0"/>
                </a:solidFill>
              </a:rPr>
              <a:t>但可惜的是</a:t>
            </a:r>
            <a:r>
              <a:rPr lang="en-US" altLang="zh-CN" sz="3500" b="1" dirty="0">
                <a:solidFill>
                  <a:srgbClr val="0070C0"/>
                </a:solidFill>
              </a:rPr>
              <a:t>…</a:t>
            </a:r>
            <a:endParaRPr lang="en-US" sz="35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sz="900" b="1" dirty="0"/>
          </a:p>
          <a:p>
            <a:pPr marL="457200" lvl="1" indent="0">
              <a:buNone/>
            </a:pPr>
            <a:r>
              <a:rPr lang="en-US" altLang="zh-CN" sz="3500" b="1" dirty="0"/>
              <a:t>All Human Hopes Have an Ending, Either Fulfilled or Not Fulfilled.</a:t>
            </a:r>
          </a:p>
          <a:p>
            <a:pPr marL="0" indent="0">
              <a:buNone/>
            </a:pPr>
            <a:r>
              <a:rPr lang="en-US" sz="3400" dirty="0"/>
              <a:t>    </a:t>
            </a:r>
            <a:r>
              <a:rPr lang="zh-CN" altLang="en-US" sz="3400" b="1" dirty="0">
                <a:solidFill>
                  <a:srgbClr val="0070C0"/>
                </a:solidFill>
              </a:rPr>
              <a:t>所有人类的希望都一定会有个结束</a:t>
            </a:r>
            <a:r>
              <a:rPr lang="en-US" altLang="zh-CN" sz="3400" b="1" dirty="0">
                <a:solidFill>
                  <a:srgbClr val="0070C0"/>
                </a:solidFill>
              </a:rPr>
              <a:t>, </a:t>
            </a:r>
            <a:r>
              <a:rPr lang="zh-CN" altLang="en-US" sz="3400" b="1" dirty="0">
                <a:solidFill>
                  <a:srgbClr val="0070C0"/>
                </a:solidFill>
              </a:rPr>
              <a:t>要么已经实现</a:t>
            </a:r>
            <a:r>
              <a:rPr lang="en-US" altLang="zh-CN" sz="3400" b="1" dirty="0">
                <a:solidFill>
                  <a:srgbClr val="0070C0"/>
                </a:solidFill>
              </a:rPr>
              <a:t>, </a:t>
            </a:r>
            <a:r>
              <a:rPr lang="zh-CN" altLang="en-US" sz="3400" b="1" dirty="0">
                <a:solidFill>
                  <a:srgbClr val="0070C0"/>
                </a:solidFill>
              </a:rPr>
              <a:t>要么没有实现。</a:t>
            </a:r>
            <a:endParaRPr lang="en-US" altLang="zh-CN" sz="34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4000" dirty="0">
                <a:solidFill>
                  <a:schemeClr val="accent2">
                    <a:lumMod val="75000"/>
                  </a:schemeClr>
                </a:solidFill>
              </a:rPr>
              <a:t>If for this life only we have hoped in Christ, we are the most pitiable people of all.</a:t>
            </a:r>
          </a:p>
          <a:p>
            <a:pPr marL="0" indent="0">
              <a:buNone/>
            </a:pPr>
            <a:endParaRPr lang="en-US" sz="700" dirty="0"/>
          </a:p>
          <a:p>
            <a:pPr marL="0" indent="0">
              <a:buNone/>
            </a:pPr>
            <a:r>
              <a:rPr lang="zh-TW" altLang="en-US" sz="3600" dirty="0">
                <a:solidFill>
                  <a:schemeClr val="accent2"/>
                </a:solidFill>
              </a:rPr>
              <a:t>我們若靠基督、只在今生有指望、就算比眾人更可憐。</a:t>
            </a:r>
            <a:endParaRPr lang="en-US" altLang="zh-TW" sz="3600" dirty="0">
              <a:solidFill>
                <a:schemeClr val="accent2"/>
              </a:solidFill>
            </a:endParaRPr>
          </a:p>
          <a:p>
            <a:pPr marL="0" indent="0" algn="r">
              <a:buNone/>
            </a:pPr>
            <a:r>
              <a:rPr lang="en-US" sz="3200" dirty="0"/>
              <a:t> </a:t>
            </a:r>
            <a:r>
              <a:rPr lang="en-US" sz="2400" dirty="0"/>
              <a:t>1 Corinthians 15:19 NAB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2019 4 21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CCCC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1739C-D189-449F-B549-12D44C7D855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089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5661"/>
            <a:ext cx="10515600" cy="2053086"/>
          </a:xfrm>
        </p:spPr>
        <p:txBody>
          <a:bodyPr>
            <a:noAutofit/>
          </a:bodyPr>
          <a:lstStyle/>
          <a:p>
            <a:pPr algn="ctr"/>
            <a:r>
              <a:rPr lang="en-US" sz="7200" b="1" dirty="0">
                <a:latin typeface="Arial Rounded MT Bold" panose="020F0704030504030204" pitchFamily="34" charset="0"/>
              </a:rPr>
              <a:t>Hope, A </a:t>
            </a:r>
            <a:r>
              <a:rPr lang="en-US" sz="7200" b="1" dirty="0">
                <a:solidFill>
                  <a:srgbClr val="C00000"/>
                </a:solidFill>
                <a:latin typeface="Arial Rounded MT Bold" panose="020F0704030504030204" pitchFamily="34" charset="0"/>
              </a:rPr>
              <a:t>Living</a:t>
            </a:r>
            <a:r>
              <a:rPr lang="en-US" sz="7200" b="1" dirty="0">
                <a:latin typeface="Arial Rounded MT Bold" panose="020F0704030504030204" pitchFamily="34" charset="0"/>
              </a:rPr>
              <a:t> Hope</a:t>
            </a:r>
            <a:br>
              <a:rPr lang="en-US" sz="7200" b="1" dirty="0">
                <a:latin typeface="Arial Rounded MT Bold" panose="020F0704030504030204" pitchFamily="34" charset="0"/>
              </a:rPr>
            </a:br>
            <a:br>
              <a:rPr lang="en-US" sz="800" dirty="0"/>
            </a:br>
            <a:r>
              <a:rPr lang="zh-CN" altLang="en-US" sz="6600" b="1" dirty="0">
                <a:solidFill>
                  <a:srgbClr val="0070C0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盼望，一个</a:t>
            </a:r>
            <a:r>
              <a:rPr lang="zh-CN" altLang="en-US" sz="6600" b="1" dirty="0">
                <a:solidFill>
                  <a:srgbClr val="C00000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活潑</a:t>
            </a:r>
            <a:r>
              <a:rPr lang="zh-CN" altLang="en-US" sz="6600" b="1" dirty="0">
                <a:solidFill>
                  <a:srgbClr val="0070C0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的盼望</a:t>
            </a:r>
            <a:endParaRPr lang="en-US" sz="5400" b="1" dirty="0">
              <a:solidFill>
                <a:srgbClr val="0070C0"/>
              </a:solidFill>
              <a:latin typeface="STKaiti" panose="02010600040101010101" pitchFamily="2" charset="-122"/>
              <a:ea typeface="STKaiti" panose="02010600040101010101" pitchFamily="2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469931"/>
            <a:ext cx="12192000" cy="4388069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5400" b="1" dirty="0">
                <a:solidFill>
                  <a:srgbClr val="C00000"/>
                </a:solidFill>
              </a:rPr>
              <a:t> </a:t>
            </a:r>
            <a:r>
              <a:rPr lang="en-US" sz="3200" b="1" dirty="0"/>
              <a:t>Hope Not Limited by Death, </a:t>
            </a:r>
            <a:r>
              <a:rPr lang="en-US" altLang="zh-CN" sz="3200" b="1" dirty="0"/>
              <a:t>Through </a:t>
            </a:r>
            <a:r>
              <a:rPr lang="en-US" sz="3200" b="1" dirty="0"/>
              <a:t>Resurrection Hope Last.</a:t>
            </a:r>
          </a:p>
          <a:p>
            <a:pPr marL="0" indent="0">
              <a:buNone/>
            </a:pPr>
            <a:r>
              <a:rPr lang="en-US" sz="3200" b="1" dirty="0"/>
              <a:t>       </a:t>
            </a:r>
            <a:r>
              <a:rPr lang="zh-CN" altLang="en-US" sz="3200" b="1" dirty="0">
                <a:solidFill>
                  <a:srgbClr val="0070C0"/>
                </a:solidFill>
              </a:rPr>
              <a:t>盼望不再受到死亡的限制</a:t>
            </a:r>
            <a:r>
              <a:rPr lang="en-US" altLang="zh-CN" sz="3200" b="1" dirty="0">
                <a:solidFill>
                  <a:srgbClr val="0070C0"/>
                </a:solidFill>
              </a:rPr>
              <a:t>, </a:t>
            </a:r>
            <a:r>
              <a:rPr lang="zh-CN" altLang="en-US" sz="3200" b="1" dirty="0">
                <a:solidFill>
                  <a:srgbClr val="0070C0"/>
                </a:solidFill>
              </a:rPr>
              <a:t>因为现在通过复活盼望就能继续下去。</a:t>
            </a:r>
            <a:endParaRPr lang="en-US" sz="3200" b="1" dirty="0">
              <a:solidFill>
                <a:srgbClr val="0070C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endParaRPr lang="en-US" sz="700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5400" b="1" dirty="0">
                <a:solidFill>
                  <a:srgbClr val="C00000"/>
                </a:solidFill>
              </a:rPr>
              <a:t> </a:t>
            </a:r>
            <a:r>
              <a:rPr lang="en-US" sz="3200" b="1" dirty="0"/>
              <a:t>Only Possible Through Christ, Father God Has Resurrected Only </a:t>
            </a:r>
            <a:r>
              <a:rPr lang="en-US" altLang="zh-CN" sz="3200" b="1" dirty="0"/>
              <a:t>Him</a:t>
            </a:r>
            <a:r>
              <a:rPr lang="en-US" sz="3200" b="1" dirty="0"/>
              <a:t>.</a:t>
            </a:r>
          </a:p>
          <a:p>
            <a:pPr marL="0" indent="0">
              <a:buNone/>
            </a:pPr>
            <a:r>
              <a:rPr lang="en-US" sz="3200" b="1" dirty="0"/>
              <a:t>       </a:t>
            </a:r>
            <a:r>
              <a:rPr lang="zh-CN" altLang="en-US" sz="3200" b="1" dirty="0">
                <a:solidFill>
                  <a:srgbClr val="0070C0"/>
                </a:solidFill>
              </a:rPr>
              <a:t>只有通过基督才有此可能</a:t>
            </a:r>
            <a:r>
              <a:rPr lang="en-US" altLang="zh-CN" sz="3200" b="1" dirty="0">
                <a:solidFill>
                  <a:srgbClr val="0070C0"/>
                </a:solidFill>
              </a:rPr>
              <a:t>, </a:t>
            </a:r>
            <a:r>
              <a:rPr lang="zh-CN" altLang="en-US" sz="3200" b="1" dirty="0">
                <a:solidFill>
                  <a:srgbClr val="0070C0"/>
                </a:solidFill>
              </a:rPr>
              <a:t>因为父神只有叫他复活。</a:t>
            </a:r>
            <a:endParaRPr lang="en-US" altLang="zh-CN" sz="32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CN" sz="900" b="1" dirty="0"/>
          </a:p>
          <a:p>
            <a:pPr marL="0" indent="0">
              <a:buNone/>
            </a:pPr>
            <a:r>
              <a:rPr lang="en-US" altLang="zh-CN" sz="3200" b="1" dirty="0"/>
              <a:t>Salvation is found in no one else, for there is no other name under heaven given to mankind by which we must be saved."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zh-TW" altLang="en-US" sz="3200" b="1" dirty="0">
                <a:solidFill>
                  <a:srgbClr val="0070C0"/>
                </a:solidFill>
              </a:rPr>
              <a:t>除他以外、別無拯救．因為在天下人間、沒有賜下別的名、我們可以靠著得救。 </a:t>
            </a:r>
            <a:endParaRPr lang="en-US" altLang="zh-TW" sz="3200" b="1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r>
              <a:rPr lang="en-US" altLang="zh-TW" dirty="0"/>
              <a:t>Acts </a:t>
            </a:r>
            <a:r>
              <a:rPr lang="zh-CN" altLang="en-US" sz="2400" dirty="0"/>
              <a:t>使徒行傳</a:t>
            </a:r>
            <a:r>
              <a:rPr lang="zh-CN" altLang="en-US" dirty="0"/>
              <a:t> </a:t>
            </a:r>
            <a:r>
              <a:rPr lang="en-US" altLang="zh-TW" dirty="0"/>
              <a:t>4:12 NIV</a:t>
            </a:r>
            <a:endParaRPr lang="en-US" altLang="zh-CN" dirty="0"/>
          </a:p>
          <a:p>
            <a:pPr marL="0" indent="0">
              <a:buNone/>
            </a:pPr>
            <a:endParaRPr lang="en-US" sz="4300" b="1" dirty="0"/>
          </a:p>
          <a:p>
            <a:pPr>
              <a:buFont typeface="Wingdings" panose="05000000000000000000" pitchFamily="2" charset="2"/>
              <a:buChar char="q"/>
            </a:pPr>
            <a:endParaRPr lang="en-US" sz="34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2019 4 21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CCCC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1739C-D189-449F-B549-12D44C7D8552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934825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188" y="1"/>
            <a:ext cx="10515600" cy="1797268"/>
          </a:xfrm>
        </p:spPr>
        <p:txBody>
          <a:bodyPr>
            <a:normAutofit/>
          </a:bodyPr>
          <a:lstStyle/>
          <a:p>
            <a:pPr algn="ctr"/>
            <a:r>
              <a:rPr lang="en-US" altLang="zh-CN" sz="8800" b="1" dirty="0">
                <a:latin typeface="Arial Rounded MT Bold" panose="020F0704030504030204" pitchFamily="34" charset="0"/>
              </a:rPr>
              <a:t>Summary</a:t>
            </a:r>
            <a:r>
              <a:rPr lang="en-US" altLang="zh-CN" sz="8800" dirty="0"/>
              <a:t>		</a:t>
            </a:r>
            <a:r>
              <a:rPr lang="zh-CN" altLang="en-US" sz="115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摘要</a:t>
            </a:r>
            <a:endParaRPr lang="en-US" sz="5400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385" y="2047484"/>
            <a:ext cx="12192000" cy="509518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3600" b="1" dirty="0">
                <a:solidFill>
                  <a:srgbClr val="C00000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 </a:t>
            </a:r>
            <a:r>
              <a:rPr lang="en-US" sz="36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We Are Reborn in</a:t>
            </a:r>
            <a:r>
              <a:rPr lang="en-US" altLang="zh-CN" sz="36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Christ, Into a Living Hope.</a:t>
            </a:r>
          </a:p>
          <a:p>
            <a:pPr marL="0" indent="0">
              <a:buNone/>
            </a:pPr>
            <a:r>
              <a:rPr lang="zh-CN" altLang="en-US" sz="3600" b="1" dirty="0">
                <a:solidFill>
                  <a:srgbClr val="0070C0"/>
                </a:solidFill>
              </a:rPr>
              <a:t>      父神藉著耶穌基督重生了我們，叫我们有活潑的盼望。</a:t>
            </a:r>
            <a:endParaRPr lang="en-US" altLang="zh-CN" sz="36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800" b="1" dirty="0">
              <a:solidFill>
                <a:srgbClr val="0070C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altLang="zh-TW" sz="3600" b="1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-US" altLang="zh-TW" sz="36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The Ultimate Answer: Jesus Has Resurrected.</a:t>
            </a:r>
          </a:p>
          <a:p>
            <a:pPr marL="0" indent="0">
              <a:buNone/>
            </a:pPr>
            <a:r>
              <a:rPr lang="en-US" altLang="zh-TW" sz="36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    </a:t>
            </a:r>
            <a:r>
              <a:rPr lang="zh-CN" altLang="en-US" sz="3600" b="1" dirty="0">
                <a:solidFill>
                  <a:srgbClr val="0070C0"/>
                </a:solidFill>
                <a:latin typeface="+mn-ea"/>
              </a:rPr>
              <a:t>那终极的解套</a:t>
            </a:r>
            <a:r>
              <a:rPr lang="en-US" altLang="zh-CN" sz="3600" b="1" dirty="0">
                <a:solidFill>
                  <a:srgbClr val="0070C0"/>
                </a:solidFill>
                <a:latin typeface="+mn-ea"/>
              </a:rPr>
              <a:t>: </a:t>
            </a:r>
            <a:r>
              <a:rPr lang="zh-CN" altLang="en-US" sz="3600" b="1" dirty="0">
                <a:solidFill>
                  <a:srgbClr val="0070C0"/>
                </a:solidFill>
                <a:latin typeface="+mn-ea"/>
              </a:rPr>
              <a:t>耶稣复活了。</a:t>
            </a:r>
            <a:endParaRPr lang="en-US" altLang="zh-CN" sz="3600" b="1" dirty="0">
              <a:solidFill>
                <a:srgbClr val="0070C0"/>
              </a:solidFill>
              <a:latin typeface="+mn-ea"/>
            </a:endParaRPr>
          </a:p>
          <a:p>
            <a:pPr marL="0" indent="0">
              <a:buNone/>
            </a:pPr>
            <a:endParaRPr lang="en-US" altLang="zh-TW" sz="800" b="1" dirty="0">
              <a:solidFill>
                <a:srgbClr val="0070C0"/>
              </a:solidFill>
              <a:latin typeface="+mn-ea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en-US" altLang="zh-TW" sz="3600" b="1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-US" altLang="zh-TW" sz="3600" b="1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Your Choice, Everlasting </a:t>
            </a:r>
            <a:r>
              <a:rPr lang="en-US" altLang="zh-CN" sz="3600" b="1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Living </a:t>
            </a:r>
            <a:r>
              <a:rPr lang="en-US" altLang="zh-TW" sz="3600" b="1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Hope or Not?</a:t>
            </a:r>
          </a:p>
          <a:p>
            <a:pPr marL="0" lvl="0" indent="0">
              <a:buNone/>
            </a:pPr>
            <a:r>
              <a:rPr lang="zh-CN" altLang="en-US" sz="3600" b="1" dirty="0">
                <a:solidFill>
                  <a:srgbClr val="0070C0"/>
                </a:solidFill>
                <a:latin typeface="+mn-ea"/>
              </a:rPr>
              <a:t>  是你的选择</a:t>
            </a:r>
            <a:r>
              <a:rPr lang="en-US" altLang="zh-CN" sz="3600" b="1" dirty="0">
                <a:solidFill>
                  <a:srgbClr val="0070C0"/>
                </a:solidFill>
                <a:latin typeface="+mn-ea"/>
              </a:rPr>
              <a:t>, </a:t>
            </a:r>
            <a:r>
              <a:rPr lang="zh-CN" altLang="en-US" sz="3600" b="1" dirty="0">
                <a:solidFill>
                  <a:srgbClr val="0070C0"/>
                </a:solidFill>
                <a:latin typeface="+mn-ea"/>
              </a:rPr>
              <a:t>要不要有那永恒活潑的盼望？</a:t>
            </a:r>
            <a:endParaRPr lang="en-US" altLang="zh-TW" sz="3600" b="1" dirty="0">
              <a:solidFill>
                <a:srgbClr val="0070C0"/>
              </a:solidFill>
              <a:latin typeface="+mn-ea"/>
            </a:endParaRPr>
          </a:p>
          <a:p>
            <a:pPr marL="0" indent="0">
              <a:buNone/>
            </a:pPr>
            <a:endParaRPr lang="zh-TW" altLang="en-US" sz="3600" b="1" dirty="0">
              <a:solidFill>
                <a:srgbClr val="0070C0"/>
              </a:solidFill>
              <a:latin typeface="+mn-ea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2019 4 14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SCEC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C6005-1FD8-4649-8AD3-9EA56C33B5C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432655"/>
      </p:ext>
    </p:extLst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517</TotalTime>
  <Words>852</Words>
  <Application>Microsoft Office PowerPoint</Application>
  <PresentationFormat>Widescreen</PresentationFormat>
  <Paragraphs>99</Paragraphs>
  <Slides>10</Slides>
  <Notes>2</Notes>
  <HiddenSlides>1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2" baseType="lpstr">
      <vt:lpstr>KaiTi</vt:lpstr>
      <vt:lpstr>Microsoft YaHei</vt:lpstr>
      <vt:lpstr>MS Gothic</vt:lpstr>
      <vt:lpstr>新細明體</vt:lpstr>
      <vt:lpstr>宋体</vt:lpstr>
      <vt:lpstr>STKaiti</vt:lpstr>
      <vt:lpstr>Arial</vt:lpstr>
      <vt:lpstr>Arial Rounded MT Bold</vt:lpstr>
      <vt:lpstr>Calibri</vt:lpstr>
      <vt:lpstr>Calibri Light</vt:lpstr>
      <vt:lpstr>Wingdings</vt:lpstr>
      <vt:lpstr>Office Theme</vt:lpstr>
      <vt:lpstr>The Ultimate Answer 终极的解套</vt:lpstr>
      <vt:lpstr>PowerPoint Presentation</vt:lpstr>
      <vt:lpstr>PowerPoint Presentation</vt:lpstr>
      <vt:lpstr>PowerPoint Presentation</vt:lpstr>
      <vt:lpstr>PowerPoint Presentation</vt:lpstr>
      <vt:lpstr>Hope 盼望</vt:lpstr>
      <vt:lpstr>Hope 盼望</vt:lpstr>
      <vt:lpstr>Hope, A Living Hope  盼望，一个活潑的盼望</vt:lpstr>
      <vt:lpstr>Summary  摘要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Ultimate Answer 终极的</dc:title>
  <dc:creator>Frank Ni</dc:creator>
  <cp:lastModifiedBy>wxsh</cp:lastModifiedBy>
  <cp:revision>32</cp:revision>
  <dcterms:created xsi:type="dcterms:W3CDTF">2019-04-21T01:06:49Z</dcterms:created>
  <dcterms:modified xsi:type="dcterms:W3CDTF">2019-04-23T04:44:04Z</dcterms:modified>
</cp:coreProperties>
</file>