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8"/>
  </p:notesMasterIdLst>
  <p:sldIdLst>
    <p:sldId id="295" r:id="rId3"/>
    <p:sldId id="296" r:id="rId4"/>
    <p:sldId id="315" r:id="rId5"/>
    <p:sldId id="316" r:id="rId6"/>
    <p:sldId id="31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00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88" autoAdjust="0"/>
    <p:restoredTop sz="76910" autoAdjust="0"/>
  </p:normalViewPr>
  <p:slideViewPr>
    <p:cSldViewPr snapToGrid="0">
      <p:cViewPr varScale="1">
        <p:scale>
          <a:sx n="72" d="100"/>
          <a:sy n="72" d="100"/>
        </p:scale>
        <p:origin x="49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884DD6-7FB0-4196-9673-96C0B66B21F1}" type="datetimeFigureOut">
              <a:rPr lang="en-US" smtClean="0"/>
              <a:t>4/7/2019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A520D2-B4AC-4135-B66B-094F2DC6F5D5}" type="slidenum">
              <a:rPr lang="en-US" smtClean="0"/>
              <a:t>‹#›</a:t>
            </a:fld>
            <a:endParaRPr lang="en-US"/>
          </a:p>
        </p:txBody>
      </p:sp>
    </p:spTree>
    <p:extLst>
      <p:ext uri="{BB962C8B-B14F-4D97-AF65-F5344CB8AC3E}">
        <p14:creationId xmlns:p14="http://schemas.microsoft.com/office/powerpoint/2010/main" val="1443189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dirty="0"/>
              <a:t>追究，報应，歸在头上</a:t>
            </a:r>
            <a:endParaRPr lang="en-US" dirty="0"/>
          </a:p>
        </p:txBody>
      </p:sp>
      <p:sp>
        <p:nvSpPr>
          <p:cNvPr id="4" name="Slide Number Placeholder 3"/>
          <p:cNvSpPr>
            <a:spLocks noGrp="1"/>
          </p:cNvSpPr>
          <p:nvPr>
            <p:ph type="sldNum" sz="quarter" idx="10"/>
          </p:nvPr>
        </p:nvSpPr>
        <p:spPr/>
        <p:txBody>
          <a:bodyPr/>
          <a:lstStyle/>
          <a:p>
            <a:fld id="{00A520D2-B4AC-4135-B66B-094F2DC6F5D5}"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2073217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A520D2-B4AC-4135-B66B-094F2DC6F5D5}" type="slidenum">
              <a:rPr lang="en-US" smtClean="0"/>
              <a:t>2</a:t>
            </a:fld>
            <a:endParaRPr lang="en-US"/>
          </a:p>
        </p:txBody>
      </p:sp>
    </p:spTree>
    <p:extLst>
      <p:ext uri="{BB962C8B-B14F-4D97-AF65-F5344CB8AC3E}">
        <p14:creationId xmlns:p14="http://schemas.microsoft.com/office/powerpoint/2010/main" val="5682371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A520D2-B4AC-4135-B66B-094F2DC6F5D5}" type="slidenum">
              <a:rPr lang="en-US" smtClean="0"/>
              <a:t>3</a:t>
            </a:fld>
            <a:endParaRPr lang="en-US"/>
          </a:p>
        </p:txBody>
      </p:sp>
    </p:spTree>
    <p:extLst>
      <p:ext uri="{BB962C8B-B14F-4D97-AF65-F5344CB8AC3E}">
        <p14:creationId xmlns:p14="http://schemas.microsoft.com/office/powerpoint/2010/main" val="1642189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A520D2-B4AC-4135-B66B-094F2DC6F5D5}" type="slidenum">
              <a:rPr lang="en-US" smtClean="0"/>
              <a:t>5</a:t>
            </a:fld>
            <a:endParaRPr lang="en-US"/>
          </a:p>
        </p:txBody>
      </p:sp>
    </p:spTree>
    <p:extLst>
      <p:ext uri="{BB962C8B-B14F-4D97-AF65-F5344CB8AC3E}">
        <p14:creationId xmlns:p14="http://schemas.microsoft.com/office/powerpoint/2010/main" val="9652814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solidFill>
                  <a:prstClr val="black">
                    <a:tint val="75000"/>
                  </a:prstClr>
                </a:solidFill>
              </a:rPr>
              <a:t>2019 4 7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7356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2019 4 7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71764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2019 4 7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082643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solidFill>
                  <a:prstClr val="black">
                    <a:tint val="75000"/>
                  </a:prstClr>
                </a:solidFill>
              </a:rPr>
              <a:t>2019 4 7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937814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2019 4 7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866548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solidFill>
                  <a:prstClr val="black">
                    <a:tint val="75000"/>
                  </a:prstClr>
                </a:solidFill>
              </a:rPr>
              <a:t>2019 4 7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406561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solidFill>
                  <a:prstClr val="black">
                    <a:tint val="75000"/>
                  </a:prstClr>
                </a:solidFill>
              </a:rPr>
              <a:t>2019 4 7</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188357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solidFill>
                  <a:prstClr val="black">
                    <a:tint val="75000"/>
                  </a:prstClr>
                </a:solidFill>
              </a:rPr>
              <a:t>2019 4 7</a:t>
            </a:r>
          </a:p>
        </p:txBody>
      </p:sp>
      <p:sp>
        <p:nvSpPr>
          <p:cNvPr id="8" name="Footer Placeholder 7"/>
          <p:cNvSpPr>
            <a:spLocks noGrp="1"/>
          </p:cNvSpPr>
          <p:nvPr>
            <p:ph type="ftr" sz="quarter" idx="11"/>
          </p:nvPr>
        </p:nvSpPr>
        <p:spPr/>
        <p:txBody>
          <a:bodyPr/>
          <a:lstStyle/>
          <a:p>
            <a:r>
              <a:rPr lang="en-US">
                <a:solidFill>
                  <a:prstClr val="black">
                    <a:tint val="75000"/>
                  </a:prstClr>
                </a:solidFill>
              </a:rPr>
              <a:t>CCCC</a:t>
            </a:r>
          </a:p>
        </p:txBody>
      </p:sp>
      <p:sp>
        <p:nvSpPr>
          <p:cNvPr id="9" name="Slide Number Placeholder 8"/>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34402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solidFill>
                  <a:prstClr val="black">
                    <a:tint val="75000"/>
                  </a:prstClr>
                </a:solidFill>
              </a:rPr>
              <a:t>2019 4 7</a:t>
            </a:r>
          </a:p>
        </p:txBody>
      </p:sp>
      <p:sp>
        <p:nvSpPr>
          <p:cNvPr id="4" name="Footer Placeholder 3"/>
          <p:cNvSpPr>
            <a:spLocks noGrp="1"/>
          </p:cNvSpPr>
          <p:nvPr>
            <p:ph type="ftr" sz="quarter" idx="11"/>
          </p:nvPr>
        </p:nvSpPr>
        <p:spPr/>
        <p:txBody>
          <a:bodyPr/>
          <a:lstStyle/>
          <a:p>
            <a:r>
              <a:rPr lang="en-US">
                <a:solidFill>
                  <a:prstClr val="black">
                    <a:tint val="75000"/>
                  </a:prstClr>
                </a:solidFill>
              </a:rPr>
              <a:t>CCCC</a:t>
            </a:r>
          </a:p>
        </p:txBody>
      </p:sp>
      <p:sp>
        <p:nvSpPr>
          <p:cNvPr id="5" name="Slide Number Placeholder 4"/>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473194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solidFill>
                  <a:prstClr val="black">
                    <a:tint val="75000"/>
                  </a:prstClr>
                </a:solidFill>
              </a:rPr>
              <a:t>2019 4 7</a:t>
            </a:r>
          </a:p>
        </p:txBody>
      </p:sp>
      <p:sp>
        <p:nvSpPr>
          <p:cNvPr id="3" name="Footer Placeholder 2"/>
          <p:cNvSpPr>
            <a:spLocks noGrp="1"/>
          </p:cNvSpPr>
          <p:nvPr>
            <p:ph type="ftr" sz="quarter" idx="11"/>
          </p:nvPr>
        </p:nvSpPr>
        <p:spPr/>
        <p:txBody>
          <a:bodyPr/>
          <a:lstStyle/>
          <a:p>
            <a:r>
              <a:rPr lang="en-US">
                <a:solidFill>
                  <a:prstClr val="black">
                    <a:tint val="75000"/>
                  </a:prstClr>
                </a:solidFill>
              </a:rPr>
              <a:t>CCCC</a:t>
            </a:r>
          </a:p>
        </p:txBody>
      </p:sp>
      <p:sp>
        <p:nvSpPr>
          <p:cNvPr id="4" name="Slide Number Placeholder 3"/>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261954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2019 4 7</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31683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2019 4 7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26586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2019 4 7</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023556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2019 4 7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642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2019 4 7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17501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solidFill>
                  <a:prstClr val="black">
                    <a:tint val="75000"/>
                  </a:prstClr>
                </a:solidFill>
              </a:rPr>
              <a:t>2019 4 7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44816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solidFill>
                  <a:prstClr val="black">
                    <a:tint val="75000"/>
                  </a:prstClr>
                </a:solidFill>
              </a:rPr>
              <a:t>2019 4 7</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5646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solidFill>
                  <a:prstClr val="black">
                    <a:tint val="75000"/>
                  </a:prstClr>
                </a:solidFill>
              </a:rPr>
              <a:t>2019 4 7</a:t>
            </a:r>
          </a:p>
        </p:txBody>
      </p:sp>
      <p:sp>
        <p:nvSpPr>
          <p:cNvPr id="8" name="Footer Placeholder 7"/>
          <p:cNvSpPr>
            <a:spLocks noGrp="1"/>
          </p:cNvSpPr>
          <p:nvPr>
            <p:ph type="ftr" sz="quarter" idx="11"/>
          </p:nvPr>
        </p:nvSpPr>
        <p:spPr/>
        <p:txBody>
          <a:bodyPr/>
          <a:lstStyle/>
          <a:p>
            <a:r>
              <a:rPr lang="en-US">
                <a:solidFill>
                  <a:prstClr val="black">
                    <a:tint val="75000"/>
                  </a:prstClr>
                </a:solidFill>
              </a:rPr>
              <a:t>CCCC</a:t>
            </a:r>
          </a:p>
        </p:txBody>
      </p:sp>
      <p:sp>
        <p:nvSpPr>
          <p:cNvPr id="9" name="Slide Number Placeholder 8"/>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25231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solidFill>
                  <a:prstClr val="black">
                    <a:tint val="75000"/>
                  </a:prstClr>
                </a:solidFill>
              </a:rPr>
              <a:t>2019 4 7</a:t>
            </a:r>
          </a:p>
        </p:txBody>
      </p:sp>
      <p:sp>
        <p:nvSpPr>
          <p:cNvPr id="4" name="Footer Placeholder 3"/>
          <p:cNvSpPr>
            <a:spLocks noGrp="1"/>
          </p:cNvSpPr>
          <p:nvPr>
            <p:ph type="ftr" sz="quarter" idx="11"/>
          </p:nvPr>
        </p:nvSpPr>
        <p:spPr/>
        <p:txBody>
          <a:bodyPr/>
          <a:lstStyle/>
          <a:p>
            <a:r>
              <a:rPr lang="en-US">
                <a:solidFill>
                  <a:prstClr val="black">
                    <a:tint val="75000"/>
                  </a:prstClr>
                </a:solidFill>
              </a:rPr>
              <a:t>CCCC</a:t>
            </a:r>
          </a:p>
        </p:txBody>
      </p:sp>
      <p:sp>
        <p:nvSpPr>
          <p:cNvPr id="5" name="Slide Number Placeholder 4"/>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2638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solidFill>
                  <a:prstClr val="black">
                    <a:tint val="75000"/>
                  </a:prstClr>
                </a:solidFill>
              </a:rPr>
              <a:t>2019 4 7</a:t>
            </a:r>
          </a:p>
        </p:txBody>
      </p:sp>
      <p:sp>
        <p:nvSpPr>
          <p:cNvPr id="3" name="Footer Placeholder 2"/>
          <p:cNvSpPr>
            <a:spLocks noGrp="1"/>
          </p:cNvSpPr>
          <p:nvPr>
            <p:ph type="ftr" sz="quarter" idx="11"/>
          </p:nvPr>
        </p:nvSpPr>
        <p:spPr/>
        <p:txBody>
          <a:bodyPr/>
          <a:lstStyle/>
          <a:p>
            <a:r>
              <a:rPr lang="en-US">
                <a:solidFill>
                  <a:prstClr val="black">
                    <a:tint val="75000"/>
                  </a:prstClr>
                </a:solidFill>
              </a:rPr>
              <a:t>CCCC</a:t>
            </a:r>
          </a:p>
        </p:txBody>
      </p:sp>
      <p:sp>
        <p:nvSpPr>
          <p:cNvPr id="4" name="Slide Number Placeholder 3"/>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02756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2019 4 7</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41310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2019 4 7</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9295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solidFill>
                  <a:prstClr val="black">
                    <a:tint val="75000"/>
                  </a:prstClr>
                </a:solidFill>
              </a:rPr>
              <a:t>2019 4 7</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CCCC</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186619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solidFill>
                  <a:prstClr val="black">
                    <a:tint val="75000"/>
                  </a:prstClr>
                </a:solidFill>
              </a:rPr>
              <a:t>2019 4 7</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CCCC</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4672145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35000" t="-65000" b="-42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1914256"/>
          </a:xfrm>
        </p:spPr>
        <p:txBody>
          <a:bodyPr anchor="t">
            <a:normAutofit fontScale="90000"/>
          </a:bodyPr>
          <a:lstStyle/>
          <a:p>
            <a:pPr algn="l"/>
            <a:r>
              <a:rPr lang="en-US" sz="5300" dirty="0">
                <a:solidFill>
                  <a:schemeClr val="bg1"/>
                </a:solidFill>
                <a:latin typeface="Arial Rounded MT Bold" panose="020F0704030504030204" pitchFamily="34" charset="0"/>
              </a:rPr>
              <a:t>Prepare For His Coming Again ( </a:t>
            </a:r>
            <a:r>
              <a:rPr lang="en-US" sz="4900" dirty="0">
                <a:solidFill>
                  <a:schemeClr val="bg1"/>
                </a:solidFill>
                <a:latin typeface="Bodoni MT Black" panose="02070A03080606020203" pitchFamily="18" charset="0"/>
              </a:rPr>
              <a:t>IX</a:t>
            </a:r>
            <a:r>
              <a:rPr lang="en-US" sz="5300" dirty="0">
                <a:solidFill>
                  <a:schemeClr val="bg1"/>
                </a:solidFill>
                <a:latin typeface="Bodoni MT Black" panose="02070A03080606020203" pitchFamily="18" charset="0"/>
              </a:rPr>
              <a:t> </a:t>
            </a:r>
            <a:r>
              <a:rPr lang="en-US" sz="5300" dirty="0">
                <a:solidFill>
                  <a:schemeClr val="bg1"/>
                </a:solidFill>
                <a:latin typeface="Arial Rounded MT Bold" panose="020F0704030504030204" pitchFamily="34" charset="0"/>
              </a:rPr>
              <a:t>)</a:t>
            </a:r>
            <a:br>
              <a:rPr lang="en-US" dirty="0">
                <a:solidFill>
                  <a:schemeClr val="bg1"/>
                </a:solidFill>
                <a:latin typeface="Arial Rounded MT Bold" panose="020F0704030504030204" pitchFamily="34" charset="0"/>
              </a:rPr>
            </a:br>
            <a:br>
              <a:rPr lang="en-US" sz="900" dirty="0">
                <a:solidFill>
                  <a:schemeClr val="bg1"/>
                </a:solidFill>
                <a:latin typeface="Arial Rounded MT Bold" panose="020F0704030504030204" pitchFamily="34" charset="0"/>
              </a:rPr>
            </a:br>
            <a:r>
              <a:rPr lang="zh-CN" altLang="en-US" sz="6700" b="1" dirty="0">
                <a:solidFill>
                  <a:schemeClr val="accent4">
                    <a:lumMod val="20000"/>
                    <a:lumOff val="80000"/>
                  </a:schemeClr>
                </a:solidFill>
                <a:latin typeface="KaiTi" panose="02010609060101010101" pitchFamily="49" charset="-122"/>
                <a:ea typeface="KaiTi" panose="02010609060101010101" pitchFamily="49" charset="-122"/>
              </a:rPr>
              <a:t>预备主的再来</a:t>
            </a:r>
            <a:r>
              <a:rPr lang="en-US" altLang="zh-CN" dirty="0">
                <a:solidFill>
                  <a:schemeClr val="accent4">
                    <a:lumMod val="20000"/>
                    <a:lumOff val="80000"/>
                  </a:schemeClr>
                </a:solidFill>
                <a:latin typeface="Arial Rounded MT Bold" panose="020F0704030504030204" pitchFamily="34" charset="0"/>
              </a:rPr>
              <a:t>( 9 ) </a:t>
            </a:r>
            <a:br>
              <a:rPr lang="en-US" dirty="0">
                <a:solidFill>
                  <a:schemeClr val="bg1"/>
                </a:solidFill>
                <a:latin typeface="Arial Rounded MT Bold" panose="020F0704030504030204" pitchFamily="34" charset="0"/>
              </a:rPr>
            </a:br>
            <a:endParaRPr lang="en-US" dirty="0">
              <a:solidFill>
                <a:schemeClr val="bg1"/>
              </a:solidFill>
              <a:latin typeface="Arial Rounded MT Bold" panose="020F0704030504030204" pitchFamily="34" charset="0"/>
            </a:endParaRPr>
          </a:p>
        </p:txBody>
      </p:sp>
      <p:sp>
        <p:nvSpPr>
          <p:cNvPr id="3" name="Subtitle 2"/>
          <p:cNvSpPr>
            <a:spLocks noGrp="1"/>
          </p:cNvSpPr>
          <p:nvPr>
            <p:ph type="subTitle" idx="1"/>
          </p:nvPr>
        </p:nvSpPr>
        <p:spPr>
          <a:xfrm>
            <a:off x="3048000" y="2265026"/>
            <a:ext cx="9144000" cy="2021747"/>
          </a:xfrm>
        </p:spPr>
        <p:txBody>
          <a:bodyPr anchor="ctr">
            <a:normAutofit/>
          </a:bodyPr>
          <a:lstStyle/>
          <a:p>
            <a:pPr algn="r"/>
            <a:r>
              <a:rPr lang="en-US" altLang="zh-CN" sz="5400" b="1" dirty="0">
                <a:solidFill>
                  <a:srgbClr val="00B0F0"/>
                </a:solidFill>
                <a:latin typeface="Arial Rounded MT Bold" panose="020F0704030504030204" pitchFamily="34" charset="0"/>
                <a:ea typeface="+mj-ea"/>
                <a:cs typeface="+mj-cs"/>
              </a:rPr>
              <a:t>Do So More and More</a:t>
            </a:r>
            <a:endParaRPr lang="en-US" altLang="zh-CN" sz="4000" dirty="0">
              <a:solidFill>
                <a:srgbClr val="00B0F0"/>
              </a:solidFill>
              <a:latin typeface="Arial Rounded MT Bold" panose="020F0704030504030204" pitchFamily="34" charset="0"/>
              <a:ea typeface="+mj-ea"/>
              <a:cs typeface="+mj-cs"/>
            </a:endParaRPr>
          </a:p>
          <a:p>
            <a:pPr algn="r"/>
            <a:r>
              <a:rPr lang="zh-CN" altLang="en-US" sz="5400" b="1" dirty="0">
                <a:solidFill>
                  <a:srgbClr val="FFC000"/>
                </a:solidFill>
                <a:latin typeface="Arial Rounded MT Bold" panose="020F0704030504030204" pitchFamily="34" charset="0"/>
                <a:ea typeface="+mj-ea"/>
                <a:cs typeface="+mj-cs"/>
              </a:rPr>
              <a:t>更加勉勵</a:t>
            </a:r>
            <a:endParaRPr lang="en-US" sz="3600" b="1" dirty="0">
              <a:solidFill>
                <a:srgbClr val="FFC000"/>
              </a:solidFill>
              <a:latin typeface="KaiTi" panose="02010609060101010101" pitchFamily="49" charset="-122"/>
              <a:ea typeface="KaiTi" panose="02010609060101010101" pitchFamily="49" charset="-122"/>
            </a:endParaRPr>
          </a:p>
        </p:txBody>
      </p:sp>
      <p:sp>
        <p:nvSpPr>
          <p:cNvPr id="4" name="Date Placeholder 3"/>
          <p:cNvSpPr>
            <a:spLocks noGrp="1"/>
          </p:cNvSpPr>
          <p:nvPr>
            <p:ph type="dt" sz="half" idx="10"/>
          </p:nvPr>
        </p:nvSpPr>
        <p:spPr/>
        <p:txBody>
          <a:bodyPr/>
          <a:lstStyle/>
          <a:p>
            <a:r>
              <a:rPr lang="en-US">
                <a:solidFill>
                  <a:prstClr val="black">
                    <a:tint val="75000"/>
                  </a:prstClr>
                </a:solidFill>
              </a:rPr>
              <a:t>2019 4 7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solidFill>
                  <a:prstClr val="black">
                    <a:tint val="75000"/>
                  </a:prstClr>
                </a:solidFill>
              </a:rPr>
              <a:pPr/>
              <a:t>1</a:t>
            </a:fld>
            <a:endParaRPr lang="en-US">
              <a:solidFill>
                <a:prstClr val="black">
                  <a:tint val="75000"/>
                </a:prstClr>
              </a:solidFill>
            </a:endParaRPr>
          </a:p>
        </p:txBody>
      </p:sp>
    </p:spTree>
    <p:extLst>
      <p:ext uri="{BB962C8B-B14F-4D97-AF65-F5344CB8AC3E}">
        <p14:creationId xmlns:p14="http://schemas.microsoft.com/office/powerpoint/2010/main" val="2394916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55000" lnSpcReduction="20000"/>
          </a:bodyPr>
          <a:lstStyle/>
          <a:p>
            <a:pPr marL="0" indent="0">
              <a:lnSpc>
                <a:spcPct val="110000"/>
              </a:lnSpc>
              <a:buNone/>
            </a:pPr>
            <a:r>
              <a:rPr lang="en-US" altLang="zh-CN" sz="4400" dirty="0"/>
              <a:t>Finally then, brothers and sisters, we ask you and urge you in the Lord Jesus, that as you received instruction from us about how you must live and please God (as you are in fact living) that you do so more and more. For you know what commands we gave you through the Lord Jesus. For this is God's will: that you become holy, that you keep away from sexual immorality, that each of you know how to possess his own body in holiness and honor, not in lustful passion like the Gentiles who do not know God. In this matter no one should violate the rights of his brother or take advantage of him, because the Lord is the avenger in all these cases, as we also told you earlier and warned you solemnly. For God did not call us to impurity but in holiness. Consequently the one who rejects this is not rejecting human authority but God, who gives his Holy Spirit to you. Now on the topic of brotherly love you have no need for anyone to write you, for you yourselves are taught by God to love one another. And indeed you are practicing it toward all the brothers and sisters in all of Macedonia. But we urge you, brothers and sisters, to do so more and more.</a:t>
            </a:r>
          </a:p>
          <a:p>
            <a:pPr marL="0" indent="0">
              <a:lnSpc>
                <a:spcPct val="110000"/>
              </a:lnSpc>
              <a:buNone/>
            </a:pPr>
            <a:r>
              <a:rPr lang="zh-CN" altLang="en-US" sz="3800" dirty="0">
                <a:solidFill>
                  <a:srgbClr val="0070C0"/>
                </a:solidFill>
              </a:rPr>
              <a:t>弟兄們、我還有話說．我們靠著主耶穌求你們、勸你們、你們既然受了我們的教訓、知道該怎樣行、可以討　神的喜悅、就要照你們現在所行的、更加勉勵。你們原曉得我們憑主耶穌傳給你們甚麼命令。　神的旨意就是要你們成為聖潔、遠避淫行． 要你們各人曉得怎樣用聖潔尊貴、守著自己的身體． 不放縱私慾的邪情、像那不認識　神的外邦人．</a:t>
            </a:r>
            <a:r>
              <a:rPr lang="zh-TW" altLang="en-US" sz="3800" dirty="0">
                <a:solidFill>
                  <a:srgbClr val="0070C0"/>
                </a:solidFill>
                <a:latin typeface="Calibri" panose="020F0502020204030204" pitchFamily="34" charset="0"/>
                <a:ea typeface="SimSun" panose="02010600030101010101" pitchFamily="2" charset="-122"/>
                <a:cs typeface="Times New Roman" panose="02020603050405020304" pitchFamily="18" charset="0"/>
              </a:rPr>
              <a:t>不要一個人在這事上越分、欺負他的弟兄．因為這一類的事、主必報應、正如我預先對你們說過、又切切囑咐你們的。神召我們、本不是要我們沾染污穢、乃是要我們成為聖潔。</a:t>
            </a:r>
            <a:r>
              <a:rPr lang="zh-TW" altLang="en-US" sz="3800" dirty="0">
                <a:solidFill>
                  <a:srgbClr val="0070C0"/>
                </a:solidFill>
                <a:ea typeface="Calibri" panose="020F0502020204030204" pitchFamily="34" charset="0"/>
                <a:cs typeface="Times New Roman" panose="02020603050405020304" pitchFamily="18" charset="0"/>
              </a:rPr>
              <a:t> </a:t>
            </a:r>
            <a:r>
              <a:rPr lang="zh-TW" altLang="en-US" sz="3800" dirty="0">
                <a:solidFill>
                  <a:srgbClr val="0070C0"/>
                </a:solidFill>
                <a:latin typeface="Calibri" panose="020F0502020204030204" pitchFamily="34" charset="0"/>
                <a:ea typeface="SimSun" panose="02010600030101010101" pitchFamily="2" charset="-122"/>
                <a:cs typeface="Times New Roman" panose="02020603050405020304" pitchFamily="18" charset="0"/>
              </a:rPr>
              <a:t>所以那棄絕的、不是棄絕人、乃是棄絕那賜聖靈給你們的　神。</a:t>
            </a:r>
            <a:r>
              <a:rPr lang="zh-TW" altLang="en-US" sz="3800" dirty="0">
                <a:solidFill>
                  <a:srgbClr val="0070C0"/>
                </a:solidFill>
                <a:ea typeface="Calibri" panose="020F0502020204030204" pitchFamily="34" charset="0"/>
                <a:cs typeface="Times New Roman" panose="02020603050405020304" pitchFamily="18" charset="0"/>
              </a:rPr>
              <a:t> </a:t>
            </a:r>
            <a:r>
              <a:rPr lang="zh-TW" altLang="en-US" sz="3800" dirty="0">
                <a:solidFill>
                  <a:srgbClr val="0070C0"/>
                </a:solidFill>
                <a:latin typeface="Calibri" panose="020F0502020204030204" pitchFamily="34" charset="0"/>
                <a:ea typeface="SimSun" panose="02010600030101010101" pitchFamily="2" charset="-122"/>
                <a:cs typeface="Times New Roman" panose="02020603050405020304" pitchFamily="18" charset="0"/>
              </a:rPr>
              <a:t>論到弟兄們相愛、不用人寫信給你們．因為你們自己蒙了　神的教訓、叫你們彼此相愛。你們向馬其頓全地的眾弟兄、固然是這樣行、但我勸弟兄們要更加勉勵．</a:t>
            </a:r>
            <a:r>
              <a:rPr lang="zh-TW" altLang="en-US" sz="3800" dirty="0">
                <a:solidFill>
                  <a:srgbClr val="0070C0"/>
                </a:solidFill>
                <a:ea typeface="Calibri" panose="020F0502020204030204" pitchFamily="34" charset="0"/>
                <a:cs typeface="Times New Roman" panose="02020603050405020304" pitchFamily="18" charset="0"/>
              </a:rPr>
              <a:t> </a:t>
            </a:r>
            <a:r>
              <a:rPr lang="zh-CN" altLang="en-US" sz="3800" dirty="0">
                <a:solidFill>
                  <a:srgbClr val="0070C0"/>
                </a:solidFill>
              </a:rPr>
              <a:t> </a:t>
            </a:r>
          </a:p>
          <a:p>
            <a:pPr marL="0" indent="0" algn="r">
              <a:lnSpc>
                <a:spcPct val="110000"/>
              </a:lnSpc>
              <a:buNone/>
            </a:pPr>
            <a:r>
              <a:rPr lang="en-US" altLang="zh-CN" sz="2900" dirty="0"/>
              <a:t>1 Thessalonians</a:t>
            </a:r>
            <a:r>
              <a:rPr lang="zh-CN" altLang="en-US" sz="2900" dirty="0"/>
              <a:t>帖 撒 羅 尼 迦 前 書 </a:t>
            </a:r>
            <a:r>
              <a:rPr lang="en-US" altLang="zh-CN" sz="2900" dirty="0"/>
              <a:t>4:1-10 NET</a:t>
            </a:r>
          </a:p>
        </p:txBody>
      </p:sp>
      <p:sp>
        <p:nvSpPr>
          <p:cNvPr id="4" name="Date Placeholder 3"/>
          <p:cNvSpPr>
            <a:spLocks noGrp="1"/>
          </p:cNvSpPr>
          <p:nvPr>
            <p:ph type="dt" sz="half" idx="10"/>
          </p:nvPr>
        </p:nvSpPr>
        <p:spPr/>
        <p:txBody>
          <a:bodyPr/>
          <a:lstStyle/>
          <a:p>
            <a:r>
              <a:rPr lang="en-US" dirty="0">
                <a:solidFill>
                  <a:prstClr val="black">
                    <a:tint val="75000"/>
                  </a:prstClr>
                </a:solidFill>
              </a:rPr>
              <a:t>2019 4 7</a:t>
            </a:r>
          </a:p>
        </p:txBody>
      </p:sp>
      <p:sp>
        <p:nvSpPr>
          <p:cNvPr id="5" name="Footer Placeholder 4"/>
          <p:cNvSpPr>
            <a:spLocks noGrp="1"/>
          </p:cNvSpPr>
          <p:nvPr>
            <p:ph type="ftr" sz="quarter" idx="11"/>
          </p:nvPr>
        </p:nvSpPr>
        <p:spPr/>
        <p:txBody>
          <a:bodyPr/>
          <a:lstStyle/>
          <a:p>
            <a:r>
              <a:rPr lang="en-US" dirty="0">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2</a:t>
            </a:fld>
            <a:endParaRPr lang="en-US" dirty="0">
              <a:solidFill>
                <a:prstClr val="black">
                  <a:tint val="75000"/>
                </a:prstClr>
              </a:solidFill>
            </a:endParaRPr>
          </a:p>
        </p:txBody>
      </p:sp>
    </p:spTree>
    <p:extLst>
      <p:ext uri="{BB962C8B-B14F-4D97-AF65-F5344CB8AC3E}">
        <p14:creationId xmlns:p14="http://schemas.microsoft.com/office/powerpoint/2010/main" val="124910206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55000" lnSpcReduction="20000"/>
          </a:bodyPr>
          <a:lstStyle/>
          <a:p>
            <a:pPr marL="0" indent="0">
              <a:lnSpc>
                <a:spcPct val="110000"/>
              </a:lnSpc>
              <a:buNone/>
            </a:pPr>
            <a:r>
              <a:rPr lang="en-US" altLang="zh-CN" sz="4400" dirty="0"/>
              <a:t>Finally then, brothers and sisters, we ask you and urge you in the Lord Jesus, that as you received instruction from us about how you must live and please God (as you are in fact living) that you </a:t>
            </a:r>
            <a:r>
              <a:rPr lang="en-US" altLang="zh-CN" sz="4400" b="1" u="sng" dirty="0">
                <a:solidFill>
                  <a:srgbClr val="FF0000"/>
                </a:solidFill>
                <a:effectLst>
                  <a:outerShdw blurRad="38100" dist="38100" dir="2700000" algn="tl">
                    <a:srgbClr val="000000">
                      <a:alpha val="43137"/>
                    </a:srgbClr>
                  </a:outerShdw>
                </a:effectLst>
              </a:rPr>
              <a:t>do so more and more</a:t>
            </a:r>
            <a:r>
              <a:rPr lang="en-US" altLang="zh-CN" sz="4400" dirty="0"/>
              <a:t>. For you know what commands we gave you through the Lord Jesus. For this is God's will: that you become holy, that you keep away from sexual immorality, that each of you know how to possess his own body in holiness and honor, not in lustful passion like the Gentiles who do not know God. In this matter no one should violate the rights of his brother or take advantage of him, because the Lord is the avenger in all these cases, as we also told you earlier and warned you solemnly. For God did not call us to impurity but in holiness. Consequently the one who rejects this is not rejecting human authority but God, who gives his Holy Spirit to you. Now on the topic of brotherly love you have no need for anyone to write you, for you yourselves are taught by God to love one another. And indeed you are practicing it toward all the brothers and sisters in all of Macedonia. But we urge you, brothers and sisters, to </a:t>
            </a:r>
            <a:r>
              <a:rPr lang="en-US" altLang="zh-CN" sz="4400" b="1" u="sng" dirty="0">
                <a:solidFill>
                  <a:srgbClr val="FF0000"/>
                </a:solidFill>
                <a:effectLst>
                  <a:outerShdw blurRad="38100" dist="38100" dir="2700000" algn="tl">
                    <a:srgbClr val="000000">
                      <a:alpha val="43137"/>
                    </a:srgbClr>
                  </a:outerShdw>
                </a:effectLst>
              </a:rPr>
              <a:t>do so more and more</a:t>
            </a:r>
            <a:r>
              <a:rPr lang="en-US" altLang="zh-CN" sz="4400" dirty="0"/>
              <a:t>.</a:t>
            </a:r>
          </a:p>
          <a:p>
            <a:pPr marL="0" indent="0">
              <a:lnSpc>
                <a:spcPct val="110000"/>
              </a:lnSpc>
              <a:buNone/>
            </a:pPr>
            <a:r>
              <a:rPr lang="zh-CN" altLang="en-US" sz="3800" dirty="0">
                <a:solidFill>
                  <a:srgbClr val="0070C0"/>
                </a:solidFill>
              </a:rPr>
              <a:t>弟兄們、我還有話說．我們靠著主耶穌求你們、勸你們、你們既然受了我們的教訓、知道該怎樣行、可以討　神的喜悅、就要照你們現在所行的、</a:t>
            </a:r>
            <a:r>
              <a:rPr lang="zh-CN" altLang="en-US" sz="3800" b="1" dirty="0">
                <a:solidFill>
                  <a:srgbClr val="FF0000"/>
                </a:solidFill>
              </a:rPr>
              <a:t>更加勉勵</a:t>
            </a:r>
            <a:r>
              <a:rPr lang="zh-CN" altLang="en-US" sz="3800" dirty="0">
                <a:solidFill>
                  <a:srgbClr val="0070C0"/>
                </a:solidFill>
              </a:rPr>
              <a:t>。你們原曉得我們憑主耶穌傳給你們甚麼命令。　神的旨意就是要你們成為聖潔、遠避淫行． 要你們各人曉得怎樣用聖潔尊貴、守著自己的身體． 不放縱私慾的邪情、像那不認識　神的外邦人．</a:t>
            </a:r>
            <a:r>
              <a:rPr lang="zh-TW" altLang="en-US" sz="3800" dirty="0">
                <a:solidFill>
                  <a:srgbClr val="0070C0"/>
                </a:solidFill>
                <a:latin typeface="Calibri" panose="020F0502020204030204" pitchFamily="34" charset="0"/>
                <a:ea typeface="SimSun" panose="02010600030101010101" pitchFamily="2" charset="-122"/>
                <a:cs typeface="Times New Roman" panose="02020603050405020304" pitchFamily="18" charset="0"/>
              </a:rPr>
              <a:t>不要一個人在這事上越分、欺負他的弟兄．因為這一類的事、主必報應、正如我預先對你們說過、又切切囑咐你們的。神召我們、本不是要我們沾染污穢、乃是要我們成為聖潔。</a:t>
            </a:r>
            <a:r>
              <a:rPr lang="zh-TW" altLang="en-US" sz="3800" dirty="0">
                <a:solidFill>
                  <a:srgbClr val="0070C0"/>
                </a:solidFill>
                <a:ea typeface="Calibri" panose="020F0502020204030204" pitchFamily="34" charset="0"/>
                <a:cs typeface="Times New Roman" panose="02020603050405020304" pitchFamily="18" charset="0"/>
              </a:rPr>
              <a:t> </a:t>
            </a:r>
            <a:r>
              <a:rPr lang="zh-TW" altLang="en-US" sz="3800" dirty="0">
                <a:solidFill>
                  <a:srgbClr val="0070C0"/>
                </a:solidFill>
                <a:latin typeface="Calibri" panose="020F0502020204030204" pitchFamily="34" charset="0"/>
                <a:ea typeface="SimSun" panose="02010600030101010101" pitchFamily="2" charset="-122"/>
                <a:cs typeface="Times New Roman" panose="02020603050405020304" pitchFamily="18" charset="0"/>
              </a:rPr>
              <a:t>所以那棄絕的、不是棄絕人、乃是棄絕那賜聖靈給你們的　神。</a:t>
            </a:r>
            <a:r>
              <a:rPr lang="zh-TW" altLang="en-US" sz="3800" dirty="0">
                <a:solidFill>
                  <a:srgbClr val="0070C0"/>
                </a:solidFill>
                <a:ea typeface="Calibri" panose="020F0502020204030204" pitchFamily="34" charset="0"/>
                <a:cs typeface="Times New Roman" panose="02020603050405020304" pitchFamily="18" charset="0"/>
              </a:rPr>
              <a:t> </a:t>
            </a:r>
            <a:r>
              <a:rPr lang="zh-TW" altLang="en-US" sz="3800" dirty="0">
                <a:solidFill>
                  <a:srgbClr val="0070C0"/>
                </a:solidFill>
                <a:latin typeface="Calibri" panose="020F0502020204030204" pitchFamily="34" charset="0"/>
                <a:ea typeface="SimSun" panose="02010600030101010101" pitchFamily="2" charset="-122"/>
                <a:cs typeface="Times New Roman" panose="02020603050405020304" pitchFamily="18" charset="0"/>
              </a:rPr>
              <a:t>論到弟兄們相愛、不用人寫信給你們．因為你們自己蒙了　神的教訓、叫你們彼此相愛。你們向馬其頓全地的眾弟兄、固然是這樣行、但我勸弟兄們要</a:t>
            </a:r>
            <a:r>
              <a:rPr lang="zh-TW" altLang="en-US" sz="3800" b="1" dirty="0">
                <a:solidFill>
                  <a:srgbClr val="FF0000"/>
                </a:solidFill>
                <a:latin typeface="Calibri" panose="020F0502020204030204" pitchFamily="34" charset="0"/>
                <a:ea typeface="SimSun" panose="02010600030101010101" pitchFamily="2" charset="-122"/>
                <a:cs typeface="Times New Roman" panose="02020603050405020304" pitchFamily="18" charset="0"/>
              </a:rPr>
              <a:t>更加勉勵</a:t>
            </a:r>
            <a:r>
              <a:rPr lang="zh-TW" altLang="en-US" sz="3800" dirty="0">
                <a:solidFill>
                  <a:srgbClr val="0070C0"/>
                </a:solidFill>
                <a:latin typeface="Calibri" panose="020F0502020204030204" pitchFamily="34" charset="0"/>
                <a:ea typeface="SimSun" panose="02010600030101010101" pitchFamily="2" charset="-122"/>
                <a:cs typeface="Times New Roman" panose="02020603050405020304" pitchFamily="18" charset="0"/>
              </a:rPr>
              <a:t>．</a:t>
            </a:r>
            <a:r>
              <a:rPr lang="zh-TW" altLang="en-US" sz="3800" dirty="0">
                <a:solidFill>
                  <a:srgbClr val="0070C0"/>
                </a:solidFill>
                <a:ea typeface="Calibri" panose="020F0502020204030204" pitchFamily="34" charset="0"/>
                <a:cs typeface="Times New Roman" panose="02020603050405020304" pitchFamily="18" charset="0"/>
              </a:rPr>
              <a:t> </a:t>
            </a:r>
            <a:r>
              <a:rPr lang="zh-CN" altLang="en-US" sz="3800" dirty="0">
                <a:solidFill>
                  <a:srgbClr val="0070C0"/>
                </a:solidFill>
              </a:rPr>
              <a:t> </a:t>
            </a:r>
          </a:p>
          <a:p>
            <a:pPr marL="0" indent="0" algn="r">
              <a:lnSpc>
                <a:spcPct val="110000"/>
              </a:lnSpc>
              <a:buNone/>
            </a:pPr>
            <a:r>
              <a:rPr lang="en-US" altLang="zh-CN" sz="2900" dirty="0"/>
              <a:t>1 Thessalonians</a:t>
            </a:r>
            <a:r>
              <a:rPr lang="zh-CN" altLang="en-US" sz="2900" dirty="0"/>
              <a:t>帖 撒 羅 尼 迦 前 書 </a:t>
            </a:r>
            <a:r>
              <a:rPr lang="en-US" altLang="zh-CN" sz="2900" dirty="0"/>
              <a:t>4:1-10 NET</a:t>
            </a:r>
          </a:p>
        </p:txBody>
      </p:sp>
      <p:sp>
        <p:nvSpPr>
          <p:cNvPr id="4" name="Date Placeholder 3"/>
          <p:cNvSpPr>
            <a:spLocks noGrp="1"/>
          </p:cNvSpPr>
          <p:nvPr>
            <p:ph type="dt" sz="half" idx="10"/>
          </p:nvPr>
        </p:nvSpPr>
        <p:spPr/>
        <p:txBody>
          <a:bodyPr/>
          <a:lstStyle/>
          <a:p>
            <a:r>
              <a:rPr lang="en-US" dirty="0">
                <a:solidFill>
                  <a:prstClr val="black">
                    <a:tint val="75000"/>
                  </a:prstClr>
                </a:solidFill>
              </a:rPr>
              <a:t>2019 4 7</a:t>
            </a:r>
          </a:p>
        </p:txBody>
      </p:sp>
      <p:sp>
        <p:nvSpPr>
          <p:cNvPr id="5" name="Footer Placeholder 4"/>
          <p:cNvSpPr>
            <a:spLocks noGrp="1"/>
          </p:cNvSpPr>
          <p:nvPr>
            <p:ph type="ftr" sz="quarter" idx="11"/>
          </p:nvPr>
        </p:nvSpPr>
        <p:spPr/>
        <p:txBody>
          <a:bodyPr/>
          <a:lstStyle/>
          <a:p>
            <a:r>
              <a:rPr lang="en-US" dirty="0">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3</a:t>
            </a:fld>
            <a:endParaRPr lang="en-US" dirty="0">
              <a:solidFill>
                <a:prstClr val="black">
                  <a:tint val="75000"/>
                </a:prstClr>
              </a:solidFill>
            </a:endParaRPr>
          </a:p>
        </p:txBody>
      </p:sp>
    </p:spTree>
    <p:extLst>
      <p:ext uri="{BB962C8B-B14F-4D97-AF65-F5344CB8AC3E}">
        <p14:creationId xmlns:p14="http://schemas.microsoft.com/office/powerpoint/2010/main" val="2222843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9397"/>
            <a:ext cx="10515600" cy="1561292"/>
          </a:xfrm>
        </p:spPr>
        <p:txBody>
          <a:bodyPr>
            <a:normAutofit/>
          </a:bodyPr>
          <a:lstStyle/>
          <a:p>
            <a:pPr algn="ctr"/>
            <a:r>
              <a:rPr lang="en-US" sz="4800" dirty="0">
                <a:latin typeface="Arial Rounded MT Bold" panose="020F0704030504030204" pitchFamily="34" charset="0"/>
              </a:rPr>
              <a:t>Do What More? </a:t>
            </a:r>
            <a:r>
              <a:rPr lang="zh-CN" altLang="en-US" sz="5400" b="1" dirty="0">
                <a:solidFill>
                  <a:srgbClr val="0070C0"/>
                </a:solidFill>
                <a:latin typeface="KaiTi" panose="02010609060101010101" pitchFamily="49" charset="-122"/>
                <a:ea typeface="KaiTi" panose="02010609060101010101" pitchFamily="49" charset="-122"/>
              </a:rPr>
              <a:t>再多做什么？</a:t>
            </a:r>
            <a:endParaRPr lang="en-US" sz="5400" b="1" dirty="0">
              <a:solidFill>
                <a:srgbClr val="0070C0"/>
              </a:solidFill>
              <a:latin typeface="KaiTi" panose="02010609060101010101" pitchFamily="49" charset="-122"/>
              <a:ea typeface="KaiTi" panose="02010609060101010101" pitchFamily="49" charset="-122"/>
            </a:endParaRPr>
          </a:p>
        </p:txBody>
      </p:sp>
      <p:sp>
        <p:nvSpPr>
          <p:cNvPr id="3" name="Content Placeholder 2"/>
          <p:cNvSpPr>
            <a:spLocks noGrp="1"/>
          </p:cNvSpPr>
          <p:nvPr>
            <p:ph idx="1"/>
          </p:nvPr>
        </p:nvSpPr>
        <p:spPr>
          <a:xfrm>
            <a:off x="189781" y="1820174"/>
            <a:ext cx="12002220" cy="5037826"/>
          </a:xfrm>
        </p:spPr>
        <p:txBody>
          <a:bodyPr>
            <a:normAutofit/>
          </a:bodyPr>
          <a:lstStyle/>
          <a:p>
            <a:pPr>
              <a:buFont typeface="Wingdings" panose="05000000000000000000" pitchFamily="2" charset="2"/>
              <a:buChar char="v"/>
            </a:pPr>
            <a:r>
              <a:rPr lang="en-US" sz="3600" b="1" dirty="0">
                <a:solidFill>
                  <a:srgbClr val="FF0000"/>
                </a:solidFill>
              </a:rPr>
              <a:t> </a:t>
            </a:r>
            <a:r>
              <a:rPr lang="en-US" sz="3600" b="1" dirty="0"/>
              <a:t> </a:t>
            </a:r>
            <a:r>
              <a:rPr lang="en-US" sz="4000" b="1" dirty="0"/>
              <a:t>Becoming Holy, Separated from the World.</a:t>
            </a:r>
          </a:p>
          <a:p>
            <a:pPr marL="0" indent="0">
              <a:buNone/>
            </a:pPr>
            <a:r>
              <a:rPr lang="en-US" sz="3600" b="1" dirty="0"/>
              <a:t>     </a:t>
            </a:r>
            <a:r>
              <a:rPr lang="zh-CN" altLang="en-US" sz="3600" b="1" dirty="0">
                <a:solidFill>
                  <a:srgbClr val="0070C0"/>
                </a:solidFill>
              </a:rPr>
              <a:t>成为圣洁</a:t>
            </a:r>
            <a:r>
              <a:rPr lang="en-US" altLang="zh-CN" sz="3600" b="1" dirty="0">
                <a:solidFill>
                  <a:srgbClr val="0070C0"/>
                </a:solidFill>
              </a:rPr>
              <a:t>, </a:t>
            </a:r>
            <a:r>
              <a:rPr lang="zh-CN" altLang="en-US" sz="3600" b="1" dirty="0">
                <a:solidFill>
                  <a:srgbClr val="0070C0"/>
                </a:solidFill>
              </a:rPr>
              <a:t>从世界里面分别出來。</a:t>
            </a:r>
            <a:endParaRPr lang="en-US" altLang="zh-CN" sz="3600" b="1" dirty="0">
              <a:solidFill>
                <a:srgbClr val="0070C0"/>
              </a:solidFill>
            </a:endParaRPr>
          </a:p>
          <a:p>
            <a:pPr marL="0" indent="0">
              <a:buNone/>
            </a:pPr>
            <a:endParaRPr lang="en-US" sz="500" dirty="0"/>
          </a:p>
          <a:p>
            <a:pPr lvl="1"/>
            <a:r>
              <a:rPr lang="en-US" sz="3200" dirty="0">
                <a:solidFill>
                  <a:srgbClr val="FF0000"/>
                </a:solidFill>
              </a:rPr>
              <a:t> </a:t>
            </a:r>
            <a:r>
              <a:rPr lang="en-US" sz="3200" dirty="0"/>
              <a:t>God is Holy, </a:t>
            </a:r>
            <a:r>
              <a:rPr lang="en-US" altLang="zh-CN" sz="3200" dirty="0"/>
              <a:t>Our Body is the </a:t>
            </a:r>
            <a:r>
              <a:rPr lang="en-US" sz="3200" dirty="0"/>
              <a:t>Residence of the Holy Spirit.</a:t>
            </a:r>
          </a:p>
          <a:p>
            <a:pPr marL="457200" lvl="1" indent="0">
              <a:buNone/>
            </a:pPr>
            <a:r>
              <a:rPr lang="en-US" sz="3200" dirty="0"/>
              <a:t>   </a:t>
            </a:r>
            <a:r>
              <a:rPr lang="zh-CN" altLang="en-US" sz="3200" dirty="0">
                <a:solidFill>
                  <a:srgbClr val="0070C0"/>
                </a:solidFill>
              </a:rPr>
              <a:t>上帝是神圣的</a:t>
            </a:r>
            <a:r>
              <a:rPr lang="en-US" altLang="zh-CN" sz="3200" dirty="0">
                <a:solidFill>
                  <a:srgbClr val="0070C0"/>
                </a:solidFill>
              </a:rPr>
              <a:t>, </a:t>
            </a:r>
            <a:r>
              <a:rPr lang="zh-CN" altLang="en-US" sz="3200" dirty="0">
                <a:solidFill>
                  <a:srgbClr val="0070C0"/>
                </a:solidFill>
              </a:rPr>
              <a:t>我们的身体是圣灵的住所。</a:t>
            </a:r>
            <a:endParaRPr lang="en-US" altLang="zh-CN" sz="3200" dirty="0">
              <a:solidFill>
                <a:srgbClr val="0070C0"/>
              </a:solidFill>
            </a:endParaRPr>
          </a:p>
          <a:p>
            <a:pPr marL="457200" lvl="1" indent="0">
              <a:buNone/>
            </a:pPr>
            <a:r>
              <a:rPr lang="zh-CN" altLang="en-US" sz="900" dirty="0">
                <a:solidFill>
                  <a:srgbClr val="0070C0"/>
                </a:solidFill>
              </a:rPr>
              <a:t> </a:t>
            </a:r>
            <a:endParaRPr lang="en-US" sz="900" dirty="0">
              <a:solidFill>
                <a:srgbClr val="0070C0"/>
              </a:solidFill>
            </a:endParaRPr>
          </a:p>
          <a:p>
            <a:pPr lvl="1"/>
            <a:r>
              <a:rPr lang="en-US" sz="3200" dirty="0">
                <a:solidFill>
                  <a:srgbClr val="FF0000"/>
                </a:solidFill>
              </a:rPr>
              <a:t> </a:t>
            </a:r>
            <a:r>
              <a:rPr lang="en-US" sz="3200" dirty="0"/>
              <a:t>God is God of Vengeance, He Will Surely Avenge.</a:t>
            </a:r>
          </a:p>
          <a:p>
            <a:pPr marL="457200" lvl="1" indent="0">
              <a:buNone/>
            </a:pPr>
            <a:r>
              <a:rPr lang="en-US" sz="3200" dirty="0"/>
              <a:t>   </a:t>
            </a:r>
            <a:r>
              <a:rPr lang="zh-CN" altLang="en-US" sz="3200" dirty="0">
                <a:solidFill>
                  <a:srgbClr val="0070C0"/>
                </a:solidFill>
              </a:rPr>
              <a:t>上帝是報复的上帝</a:t>
            </a:r>
            <a:r>
              <a:rPr lang="en-US" altLang="zh-CN" sz="3200" dirty="0">
                <a:solidFill>
                  <a:srgbClr val="0070C0"/>
                </a:solidFill>
              </a:rPr>
              <a:t>, </a:t>
            </a:r>
            <a:r>
              <a:rPr lang="zh-CN" altLang="en-US" sz="3200" dirty="0">
                <a:solidFill>
                  <a:srgbClr val="0070C0"/>
                </a:solidFill>
              </a:rPr>
              <a:t>他必報應 。</a:t>
            </a:r>
            <a:endParaRPr lang="en-US" altLang="zh-CN" sz="3200" dirty="0">
              <a:solidFill>
                <a:srgbClr val="0070C0"/>
              </a:solidFill>
            </a:endParaRPr>
          </a:p>
          <a:p>
            <a:pPr marL="457200" lvl="1" indent="0">
              <a:buNone/>
            </a:pPr>
            <a:r>
              <a:rPr lang="zh-CN" altLang="en-US" sz="900" dirty="0"/>
              <a:t> </a:t>
            </a:r>
            <a:endParaRPr lang="en-US" sz="900" dirty="0"/>
          </a:p>
          <a:p>
            <a:pPr lvl="1"/>
            <a:r>
              <a:rPr lang="en-US" sz="3200" dirty="0">
                <a:solidFill>
                  <a:srgbClr val="FF0000"/>
                </a:solidFill>
              </a:rPr>
              <a:t> </a:t>
            </a:r>
            <a:r>
              <a:rPr lang="en-US" altLang="zh-CN" sz="3200" dirty="0"/>
              <a:t>God </a:t>
            </a:r>
            <a:r>
              <a:rPr lang="en-US" sz="3200" dirty="0"/>
              <a:t>Instruct </a:t>
            </a:r>
            <a:r>
              <a:rPr lang="en-US" altLang="zh-CN" sz="3200" dirty="0"/>
              <a:t>Us</a:t>
            </a:r>
            <a:r>
              <a:rPr lang="en-US" sz="3200" dirty="0"/>
              <a:t> Not to Violate Any Men or Women.</a:t>
            </a:r>
          </a:p>
          <a:p>
            <a:pPr marL="457200" lvl="1" indent="0">
              <a:buNone/>
            </a:pPr>
            <a:r>
              <a:rPr lang="zh-CN" altLang="en-US" sz="3200" dirty="0"/>
              <a:t>   </a:t>
            </a:r>
            <a:r>
              <a:rPr lang="zh-CN" altLang="en-US" sz="3200" dirty="0">
                <a:solidFill>
                  <a:srgbClr val="0070C0"/>
                </a:solidFill>
              </a:rPr>
              <a:t>上帝教导我们不得侵犯任何男人或女人。</a:t>
            </a:r>
            <a:endParaRPr lang="en-US" altLang="zh-CN" sz="3200" dirty="0">
              <a:solidFill>
                <a:srgbClr val="0070C0"/>
              </a:solidFill>
            </a:endParaRPr>
          </a:p>
          <a:p>
            <a:pPr marL="457200" lvl="1" indent="0">
              <a:buNone/>
            </a:pPr>
            <a:endParaRPr lang="en-US" dirty="0"/>
          </a:p>
          <a:p>
            <a:pPr marL="514350" indent="-514350">
              <a:buFont typeface="+mj-lt"/>
              <a:buAutoNum type="arabicPeriod"/>
            </a:pPr>
            <a:endParaRPr lang="en-US" dirty="0"/>
          </a:p>
        </p:txBody>
      </p:sp>
      <p:sp>
        <p:nvSpPr>
          <p:cNvPr id="4" name="Date Placeholder 3"/>
          <p:cNvSpPr>
            <a:spLocks noGrp="1"/>
          </p:cNvSpPr>
          <p:nvPr>
            <p:ph type="dt" sz="half" idx="10"/>
          </p:nvPr>
        </p:nvSpPr>
        <p:spPr/>
        <p:txBody>
          <a:bodyPr/>
          <a:lstStyle/>
          <a:p>
            <a:r>
              <a:rPr lang="en-US">
                <a:solidFill>
                  <a:prstClr val="black">
                    <a:tint val="75000"/>
                  </a:prstClr>
                </a:solidFill>
              </a:rPr>
              <a:t>2019 4 7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4</a:t>
            </a:fld>
            <a:endParaRPr lang="en-US">
              <a:solidFill>
                <a:prstClr val="black">
                  <a:tint val="75000"/>
                </a:prstClr>
              </a:solidFill>
            </a:endParaRPr>
          </a:p>
        </p:txBody>
      </p:sp>
    </p:spTree>
    <p:extLst>
      <p:ext uri="{BB962C8B-B14F-4D97-AF65-F5344CB8AC3E}">
        <p14:creationId xmlns:p14="http://schemas.microsoft.com/office/powerpoint/2010/main" val="22271603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anim calcmode="lin" valueType="num">
                                      <p:cBhvr>
                                        <p:cTn id="3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1000"/>
                                        <p:tgtEl>
                                          <p:spTgt spid="3">
                                            <p:txEl>
                                              <p:pRg st="7" end="7"/>
                                            </p:txEl>
                                          </p:spTgt>
                                        </p:tgtEl>
                                      </p:cBhvr>
                                    </p:animEffect>
                                    <p:anim calcmode="lin" valueType="num">
                                      <p:cBhvr>
                                        <p:cTn id="3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Effect transition="in" filter="fade">
                                      <p:cBhvr>
                                        <p:cTn id="43" dur="1000"/>
                                        <p:tgtEl>
                                          <p:spTgt spid="3">
                                            <p:txEl>
                                              <p:pRg st="9" end="9"/>
                                            </p:txEl>
                                          </p:spTgt>
                                        </p:tgtEl>
                                      </p:cBhvr>
                                    </p:animEffect>
                                    <p:anim calcmode="lin" valueType="num">
                                      <p:cBhvr>
                                        <p:cTn id="4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9" end="9"/>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3">
                                            <p:txEl>
                                              <p:pRg st="10" end="10"/>
                                            </p:txEl>
                                          </p:spTgt>
                                        </p:tgtEl>
                                        <p:attrNameLst>
                                          <p:attrName>style.visibility</p:attrName>
                                        </p:attrNameLst>
                                      </p:cBhvr>
                                      <p:to>
                                        <p:strVal val="visible"/>
                                      </p:to>
                                    </p:set>
                                    <p:animEffect transition="in" filter="fade">
                                      <p:cBhvr>
                                        <p:cTn id="48" dur="1000"/>
                                        <p:tgtEl>
                                          <p:spTgt spid="3">
                                            <p:txEl>
                                              <p:pRg st="10" end="10"/>
                                            </p:txEl>
                                          </p:spTgt>
                                        </p:tgtEl>
                                      </p:cBhvr>
                                    </p:animEffect>
                                    <p:anim calcmode="lin" valueType="num">
                                      <p:cBhvr>
                                        <p:cTn id="49"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677"/>
            <a:ext cx="10515600" cy="1325563"/>
          </a:xfrm>
        </p:spPr>
        <p:txBody>
          <a:bodyPr>
            <a:normAutofit fontScale="90000"/>
          </a:bodyPr>
          <a:lstStyle/>
          <a:p>
            <a:pPr algn="ctr"/>
            <a:r>
              <a:rPr lang="en-US" altLang="zh-CN" sz="8800" b="1" dirty="0">
                <a:latin typeface="Arial Rounded MT Bold" panose="020F0704030504030204" pitchFamily="34" charset="0"/>
              </a:rPr>
              <a:t>Summary</a:t>
            </a:r>
            <a:r>
              <a:rPr lang="en-US" altLang="zh-CN" sz="8800" dirty="0"/>
              <a:t>   </a:t>
            </a:r>
            <a:r>
              <a:rPr lang="zh-CN" altLang="en-US" sz="10700" b="1" dirty="0">
                <a:solidFill>
                  <a:schemeClr val="accent1"/>
                </a:solidFill>
                <a:latin typeface="KaiTi" panose="02010609060101010101" pitchFamily="49" charset="-122"/>
                <a:ea typeface="KaiTi" panose="02010609060101010101" pitchFamily="49" charset="-122"/>
              </a:rPr>
              <a:t>摘要</a:t>
            </a:r>
            <a:endParaRPr lang="en-US" sz="4900" dirty="0">
              <a:solidFill>
                <a:schemeClr val="accent1"/>
              </a:solidFill>
              <a:latin typeface="KaiTi" panose="02010609060101010101" pitchFamily="49" charset="-122"/>
              <a:ea typeface="KaiTi" panose="02010609060101010101" pitchFamily="49" charset="-122"/>
            </a:endParaRPr>
          </a:p>
        </p:txBody>
      </p:sp>
      <p:sp>
        <p:nvSpPr>
          <p:cNvPr id="3" name="Content Placeholder 2"/>
          <p:cNvSpPr>
            <a:spLocks noGrp="1"/>
          </p:cNvSpPr>
          <p:nvPr>
            <p:ph idx="1"/>
          </p:nvPr>
        </p:nvSpPr>
        <p:spPr>
          <a:xfrm>
            <a:off x="0" y="1690688"/>
            <a:ext cx="12192000" cy="5167312"/>
          </a:xfrm>
        </p:spPr>
        <p:txBody>
          <a:bodyPr>
            <a:normAutofit/>
          </a:bodyPr>
          <a:lstStyle/>
          <a:p>
            <a:pPr>
              <a:buFont typeface="Wingdings" panose="05000000000000000000" pitchFamily="2" charset="2"/>
              <a:buChar char="q"/>
            </a:pPr>
            <a:r>
              <a:rPr lang="en-US" sz="3200" b="1" dirty="0">
                <a:solidFill>
                  <a:srgbClr val="FF0000"/>
                </a:solidFill>
              </a:rPr>
              <a:t>  </a:t>
            </a:r>
            <a:r>
              <a:rPr lang="en-US" sz="4400" b="1" dirty="0"/>
              <a:t>Love One Another is Summary of the Law!</a:t>
            </a:r>
          </a:p>
          <a:p>
            <a:pPr marL="0" indent="0">
              <a:buNone/>
            </a:pPr>
            <a:r>
              <a:rPr lang="en-US" sz="4000" b="1" dirty="0"/>
              <a:t>    </a:t>
            </a:r>
            <a:r>
              <a:rPr lang="zh-CN" altLang="en-US" sz="4000" b="1" dirty="0">
                <a:solidFill>
                  <a:srgbClr val="0070C0"/>
                </a:solidFill>
              </a:rPr>
              <a:t>彼此相爱是法律的总结！</a:t>
            </a:r>
          </a:p>
          <a:p>
            <a:pPr marL="457200" lvl="1" indent="0">
              <a:buNone/>
            </a:pPr>
            <a:endParaRPr lang="en-US" sz="800" dirty="0"/>
          </a:p>
          <a:p>
            <a:pPr marL="457200" lvl="1" indent="0">
              <a:buNone/>
            </a:pPr>
            <a:r>
              <a:rPr lang="en-US" sz="2800" dirty="0"/>
              <a:t>Owe no one anything, except to love one another, for the one who loves his neighbor has fulfilled the law. For the commandments, "Do not commit adultery, do not murder, do not steal, do not covet," (and if there is any other commandment) are summed up in this, "Love your neighbor as yourself.“</a:t>
            </a:r>
          </a:p>
          <a:p>
            <a:pPr marL="457200" lvl="1" indent="0">
              <a:buNone/>
            </a:pPr>
            <a:endParaRPr lang="en-US" sz="800" dirty="0"/>
          </a:p>
          <a:p>
            <a:pPr marL="457200" lvl="1" indent="0">
              <a:lnSpc>
                <a:spcPct val="100000"/>
              </a:lnSpc>
              <a:buNone/>
            </a:pPr>
            <a:r>
              <a:rPr lang="zh-CN" altLang="en-US" sz="2800" b="1" dirty="0">
                <a:solidFill>
                  <a:srgbClr val="0070C0"/>
                </a:solidFill>
              </a:rPr>
              <a:t>凡事都不可虧欠人、惟有彼此相愛、要常以為虧欠．因為愛人的就完全了律法。 像那不可姦淫、不可殺人、不可偷盜、不可貪婪、或有別的誡命、都包在愛人如己這一句話之內了。</a:t>
            </a:r>
            <a:endParaRPr lang="en-US" altLang="zh-CN" sz="2800" b="1" dirty="0">
              <a:solidFill>
                <a:srgbClr val="0070C0"/>
              </a:solidFill>
            </a:endParaRPr>
          </a:p>
          <a:p>
            <a:pPr marL="457200" lvl="1" indent="0" algn="r">
              <a:buNone/>
            </a:pPr>
            <a:r>
              <a:rPr lang="en-US" sz="2000" dirty="0">
                <a:solidFill>
                  <a:prstClr val="black"/>
                </a:solidFill>
              </a:rPr>
              <a:t>Romans</a:t>
            </a:r>
            <a:r>
              <a:rPr lang="zh-CN" altLang="en-US" sz="1800" dirty="0">
                <a:solidFill>
                  <a:prstClr val="black"/>
                </a:solidFill>
              </a:rPr>
              <a:t>羅 馬 書 </a:t>
            </a:r>
            <a:r>
              <a:rPr lang="en-US" altLang="zh-CN" sz="1800" dirty="0">
                <a:solidFill>
                  <a:prstClr val="black"/>
                </a:solidFill>
              </a:rPr>
              <a:t>13:8-9 </a:t>
            </a:r>
            <a:r>
              <a:rPr lang="en-US" sz="1800" dirty="0">
                <a:solidFill>
                  <a:prstClr val="black"/>
                </a:solidFill>
              </a:rPr>
              <a:t>NET</a:t>
            </a:r>
          </a:p>
          <a:p>
            <a:pPr marL="457200" lvl="1" indent="0" algn="r">
              <a:buNone/>
            </a:pPr>
            <a:endParaRPr lang="zh-CN" altLang="en-US" sz="2000" b="1" dirty="0">
              <a:solidFill>
                <a:srgbClr val="0070C0"/>
              </a:solidFill>
            </a:endParaRPr>
          </a:p>
        </p:txBody>
      </p:sp>
      <p:sp>
        <p:nvSpPr>
          <p:cNvPr id="4" name="Date Placeholder 3"/>
          <p:cNvSpPr>
            <a:spLocks noGrp="1"/>
          </p:cNvSpPr>
          <p:nvPr>
            <p:ph type="dt" sz="half" idx="10"/>
          </p:nvPr>
        </p:nvSpPr>
        <p:spPr/>
        <p:txBody>
          <a:bodyPr/>
          <a:lstStyle/>
          <a:p>
            <a:r>
              <a:rPr lang="en-US">
                <a:solidFill>
                  <a:prstClr val="black">
                    <a:tint val="75000"/>
                  </a:prstClr>
                </a:solidFill>
              </a:rPr>
              <a:t>2019 4 7</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5</a:t>
            </a:fld>
            <a:endParaRPr lang="en-US">
              <a:solidFill>
                <a:prstClr val="black">
                  <a:tint val="75000"/>
                </a:prstClr>
              </a:solidFill>
            </a:endParaRPr>
          </a:p>
        </p:txBody>
      </p:sp>
    </p:spTree>
    <p:extLst>
      <p:ext uri="{BB962C8B-B14F-4D97-AF65-F5344CB8AC3E}">
        <p14:creationId xmlns:p14="http://schemas.microsoft.com/office/powerpoint/2010/main" val="3769382111"/>
      </p:ext>
    </p:extLst>
  </p:cSld>
  <p:clrMapOvr>
    <a:masterClrMapping/>
  </p:clrMapOvr>
  <p:transition spd="slow">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1000"/>
                                        <p:tgtEl>
                                          <p:spTgt spid="3">
                                            <p:txEl>
                                              <p:pRg st="5" end="5"/>
                                            </p:txEl>
                                          </p:spTgt>
                                        </p:tgtEl>
                                      </p:cBhvr>
                                    </p:animEffect>
                                    <p:anim calcmode="lin" valueType="num">
                                      <p:cBhvr>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1000"/>
                                        <p:tgtEl>
                                          <p:spTgt spid="3">
                                            <p:txEl>
                                              <p:pRg st="6" end="6"/>
                                            </p:txEl>
                                          </p:spTgt>
                                        </p:tgtEl>
                                      </p:cBhvr>
                                    </p:animEffect>
                                    <p:anim calcmode="lin" valueType="num">
                                      <p:cBhvr>
                                        <p:cTn id="3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9816</TotalTime>
  <Words>949</Words>
  <Application>Microsoft Office PowerPoint</Application>
  <PresentationFormat>Widescreen</PresentationFormat>
  <Paragraphs>49</Paragraphs>
  <Slides>5</Slides>
  <Notes>4</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5</vt:i4>
      </vt:variant>
    </vt:vector>
  </HeadingPairs>
  <TitlesOfParts>
    <vt:vector size="14" baseType="lpstr">
      <vt:lpstr>KaiTi</vt:lpstr>
      <vt:lpstr>Arial</vt:lpstr>
      <vt:lpstr>Arial Rounded MT Bold</vt:lpstr>
      <vt:lpstr>Bodoni MT Black</vt:lpstr>
      <vt:lpstr>Calibri</vt:lpstr>
      <vt:lpstr>Calibri Light</vt:lpstr>
      <vt:lpstr>Wingdings</vt:lpstr>
      <vt:lpstr>2_Office Theme</vt:lpstr>
      <vt:lpstr>3_Office Theme</vt:lpstr>
      <vt:lpstr>Prepare For His Coming Again ( IX )  预备主的再来( 9 )  </vt:lpstr>
      <vt:lpstr>PowerPoint Presentation</vt:lpstr>
      <vt:lpstr>PowerPoint Presentation</vt:lpstr>
      <vt:lpstr>Do What More? 再多做什么？</vt:lpstr>
      <vt:lpstr>Summary   摘要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Frank Ni</dc:creator>
  <cp:lastModifiedBy>Frank Ni</cp:lastModifiedBy>
  <cp:revision>234</cp:revision>
  <dcterms:created xsi:type="dcterms:W3CDTF">2019-01-13T01:46:35Z</dcterms:created>
  <dcterms:modified xsi:type="dcterms:W3CDTF">2019-04-07T20:43:43Z</dcterms:modified>
</cp:coreProperties>
</file>