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2" r:id="rId1"/>
  </p:sldMasterIdLst>
  <p:notesMasterIdLst>
    <p:notesMasterId r:id="rId18"/>
  </p:notesMasterIdLst>
  <p:handoutMasterIdLst>
    <p:handoutMasterId r:id="rId19"/>
  </p:handoutMasterIdLst>
  <p:sldIdLst>
    <p:sldId id="256" r:id="rId2"/>
    <p:sldId id="264" r:id="rId3"/>
    <p:sldId id="289" r:id="rId4"/>
    <p:sldId id="284" r:id="rId5"/>
    <p:sldId id="274" r:id="rId6"/>
    <p:sldId id="278" r:id="rId7"/>
    <p:sldId id="288" r:id="rId8"/>
    <p:sldId id="277" r:id="rId9"/>
    <p:sldId id="285" r:id="rId10"/>
    <p:sldId id="275" r:id="rId11"/>
    <p:sldId id="279" r:id="rId12"/>
    <p:sldId id="290" r:id="rId13"/>
    <p:sldId id="282" r:id="rId14"/>
    <p:sldId id="287" r:id="rId15"/>
    <p:sldId id="286" r:id="rId16"/>
    <p:sldId id="276" r:id="rId17"/>
  </p:sldIdLst>
  <p:sldSz cx="12192000" cy="6858000"/>
  <p:notesSz cx="6858000" cy="9144000"/>
  <p:defaultTextStyle>
    <a:defPPr>
      <a:defRPr lang="en-US">
        <a:uFillTx/>
      </a:defRPr>
    </a:defPPr>
    <a:lvl1pPr marL="0" algn="l" defTabSz="457200" rtl="0" eaLnBrk="1" latinLnBrk="0" hangingPunct="1">
      <a:defRPr sz="1800" kern="1200">
        <a:solidFill>
          <a:schemeClr val="tx1"/>
        </a:solidFill>
        <a:uFillTx/>
        <a:latin typeface="+mn-lt"/>
        <a:ea typeface="+mn-ea"/>
        <a:cs typeface="+mn-cs"/>
      </a:defRPr>
    </a:lvl1pPr>
    <a:lvl2pPr marL="457200" algn="l" defTabSz="457200" rtl="0" eaLnBrk="1" latinLnBrk="0" hangingPunct="1">
      <a:defRPr sz="1800" kern="1200">
        <a:solidFill>
          <a:schemeClr val="tx1"/>
        </a:solidFill>
        <a:uFillTx/>
        <a:latin typeface="+mn-lt"/>
        <a:ea typeface="+mn-ea"/>
        <a:cs typeface="+mn-cs"/>
      </a:defRPr>
    </a:lvl2pPr>
    <a:lvl3pPr marL="914400" algn="l" defTabSz="457200" rtl="0" eaLnBrk="1" latinLnBrk="0" hangingPunct="1">
      <a:defRPr sz="1800" kern="1200">
        <a:solidFill>
          <a:schemeClr val="tx1"/>
        </a:solidFill>
        <a:uFillTx/>
        <a:latin typeface="+mn-lt"/>
        <a:ea typeface="+mn-ea"/>
        <a:cs typeface="+mn-cs"/>
      </a:defRPr>
    </a:lvl3pPr>
    <a:lvl4pPr marL="1371600" algn="l" defTabSz="457200" rtl="0" eaLnBrk="1" latinLnBrk="0" hangingPunct="1">
      <a:defRPr sz="1800" kern="1200">
        <a:solidFill>
          <a:schemeClr val="tx1"/>
        </a:solidFill>
        <a:uFillTx/>
        <a:latin typeface="+mn-lt"/>
        <a:ea typeface="+mn-ea"/>
        <a:cs typeface="+mn-cs"/>
      </a:defRPr>
    </a:lvl4pPr>
    <a:lvl5pPr marL="1828800" algn="l" defTabSz="457200" rtl="0" eaLnBrk="1" latinLnBrk="0" hangingPunct="1">
      <a:defRPr sz="1800" kern="1200">
        <a:solidFill>
          <a:schemeClr val="tx1"/>
        </a:solidFill>
        <a:uFillTx/>
        <a:latin typeface="+mn-lt"/>
        <a:ea typeface="+mn-ea"/>
        <a:cs typeface="+mn-cs"/>
      </a:defRPr>
    </a:lvl5pPr>
    <a:lvl6pPr marL="2286000" algn="l" defTabSz="457200" rtl="0" eaLnBrk="1" latinLnBrk="0" hangingPunct="1">
      <a:defRPr sz="1800" kern="1200">
        <a:solidFill>
          <a:schemeClr val="tx1"/>
        </a:solidFill>
        <a:uFillTx/>
        <a:latin typeface="+mn-lt"/>
        <a:ea typeface="+mn-ea"/>
        <a:cs typeface="+mn-cs"/>
      </a:defRPr>
    </a:lvl6pPr>
    <a:lvl7pPr marL="2743200" algn="l" defTabSz="457200" rtl="0" eaLnBrk="1" latinLnBrk="0" hangingPunct="1">
      <a:defRPr sz="1800" kern="1200">
        <a:solidFill>
          <a:schemeClr val="tx1"/>
        </a:solidFill>
        <a:uFillTx/>
        <a:latin typeface="+mn-lt"/>
        <a:ea typeface="+mn-ea"/>
        <a:cs typeface="+mn-cs"/>
      </a:defRPr>
    </a:lvl7pPr>
    <a:lvl8pPr marL="3200400" algn="l" defTabSz="457200" rtl="0" eaLnBrk="1" latinLnBrk="0" hangingPunct="1">
      <a:defRPr sz="1800" kern="1200">
        <a:solidFill>
          <a:schemeClr val="tx1"/>
        </a:solidFill>
        <a:uFillTx/>
        <a:latin typeface="+mn-lt"/>
        <a:ea typeface="+mn-ea"/>
        <a:cs typeface="+mn-cs"/>
      </a:defRPr>
    </a:lvl8pPr>
    <a:lvl9pPr marL="3657600" algn="l" defTabSz="457200" rtl="0" eaLnBrk="1" latinLnBrk="0" hangingPunct="1">
      <a:defRPr sz="1800" kern="1200">
        <a:solidFill>
          <a:schemeClr val="tx1"/>
        </a:solidFill>
        <a:uFillTx/>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ing Jin" initials="YJ" lastIdx="1" clrIdx="0">
    <p:extLst>
      <p:ext uri="{19B8F6BF-5375-455C-9EA6-DF929625EA0E}">
        <p15:presenceInfo xmlns:p15="http://schemas.microsoft.com/office/powerpoint/2012/main" userId="c453a841db2fde0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535"/>
    <p:restoredTop sz="88206" autoAdjust="0"/>
  </p:normalViewPr>
  <p:slideViewPr>
    <p:cSldViewPr snapToGrid="0" snapToObjects="1">
      <p:cViewPr>
        <p:scale>
          <a:sx n="76" d="100"/>
          <a:sy n="76" d="100"/>
        </p:scale>
        <p:origin x="1195" y="4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2F9089-5345-497C-8F87-C21ADBA960D8}"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50CDA8EC-9296-494B-B290-640B4524502F}">
      <dgm:prSet/>
      <dgm:spPr/>
      <dgm:t>
        <a:bodyPr/>
        <a:lstStyle/>
        <a:p>
          <a:r>
            <a:rPr lang="zh-CN" dirty="0"/>
            <a:t>短暫的</a:t>
          </a:r>
          <a:r>
            <a:rPr lang="en-US" altLang="zh-CN" dirty="0"/>
            <a:t> Temporary</a:t>
          </a:r>
          <a:endParaRPr lang="en-US" dirty="0"/>
        </a:p>
      </dgm:t>
    </dgm:pt>
    <dgm:pt modelId="{AABD2150-3586-4B23-90CA-0B38D0B9DB03}" type="parTrans" cxnId="{613B6E38-5745-4B3C-A856-E6730A7B70CD}">
      <dgm:prSet/>
      <dgm:spPr/>
      <dgm:t>
        <a:bodyPr/>
        <a:lstStyle/>
        <a:p>
          <a:endParaRPr lang="en-US"/>
        </a:p>
      </dgm:t>
    </dgm:pt>
    <dgm:pt modelId="{03E94FCC-E928-4288-815C-2ADE4078F325}" type="sibTrans" cxnId="{613B6E38-5745-4B3C-A856-E6730A7B70CD}">
      <dgm:prSet/>
      <dgm:spPr/>
      <dgm:t>
        <a:bodyPr/>
        <a:lstStyle/>
        <a:p>
          <a:endParaRPr lang="en-US"/>
        </a:p>
      </dgm:t>
    </dgm:pt>
    <dgm:pt modelId="{15A3BAEF-7579-4415-8894-C9457A435883}">
      <dgm:prSet/>
      <dgm:spPr/>
      <dgm:t>
        <a:bodyPr/>
        <a:lstStyle/>
        <a:p>
          <a:r>
            <a:rPr lang="zh-CN" dirty="0"/>
            <a:t>哪些是短暫的</a:t>
          </a:r>
          <a:r>
            <a:rPr lang="en-US" altLang="zh-CN" dirty="0"/>
            <a:t> What is temporary</a:t>
          </a:r>
          <a:endParaRPr lang="en-US" dirty="0"/>
        </a:p>
      </dgm:t>
    </dgm:pt>
    <dgm:pt modelId="{C286A848-BC92-4835-8210-1394CE00A57D}" type="parTrans" cxnId="{DB9F0A59-A777-410D-8545-DAE93973C7D3}">
      <dgm:prSet/>
      <dgm:spPr/>
      <dgm:t>
        <a:bodyPr/>
        <a:lstStyle/>
        <a:p>
          <a:endParaRPr lang="en-US"/>
        </a:p>
      </dgm:t>
    </dgm:pt>
    <dgm:pt modelId="{842B3BB7-4C5F-4E83-BD8D-C7BC0AAD2AF9}" type="sibTrans" cxnId="{DB9F0A59-A777-410D-8545-DAE93973C7D3}">
      <dgm:prSet/>
      <dgm:spPr/>
      <dgm:t>
        <a:bodyPr/>
        <a:lstStyle/>
        <a:p>
          <a:endParaRPr lang="en-US"/>
        </a:p>
      </dgm:t>
    </dgm:pt>
    <dgm:pt modelId="{0D4C025E-9235-4570-A4D0-58A57FE59E41}">
      <dgm:prSet/>
      <dgm:spPr/>
      <dgm:t>
        <a:bodyPr/>
        <a:lstStyle/>
        <a:p>
          <a:r>
            <a:rPr lang="en-US" dirty="0"/>
            <a:t>Maslow’s Hierarchy of Needs </a:t>
          </a:r>
          <a:r>
            <a:rPr lang="zh-CN" dirty="0"/>
            <a:t>馬斯洛的需求層次理論</a:t>
          </a:r>
          <a:endParaRPr lang="en-US" dirty="0"/>
        </a:p>
      </dgm:t>
    </dgm:pt>
    <dgm:pt modelId="{19E961BF-12B0-4911-8368-4D974EED1EE9}" type="parTrans" cxnId="{D9BAD977-E2B6-4852-8FA3-945EF8B596A6}">
      <dgm:prSet/>
      <dgm:spPr/>
      <dgm:t>
        <a:bodyPr/>
        <a:lstStyle/>
        <a:p>
          <a:endParaRPr lang="en-US"/>
        </a:p>
      </dgm:t>
    </dgm:pt>
    <dgm:pt modelId="{56F62B4C-6E7F-4532-BF0F-4A155BC01A56}" type="sibTrans" cxnId="{D9BAD977-E2B6-4852-8FA3-945EF8B596A6}">
      <dgm:prSet/>
      <dgm:spPr/>
      <dgm:t>
        <a:bodyPr/>
        <a:lstStyle/>
        <a:p>
          <a:endParaRPr lang="en-US"/>
        </a:p>
      </dgm:t>
    </dgm:pt>
    <dgm:pt modelId="{F53D8A3C-D4CB-41D9-BA38-048A46CF5E55}">
      <dgm:prSet/>
      <dgm:spPr/>
      <dgm:t>
        <a:bodyPr/>
        <a:lstStyle/>
        <a:p>
          <a:r>
            <a:rPr lang="zh-CN" dirty="0"/>
            <a:t>永遠的</a:t>
          </a:r>
          <a:r>
            <a:rPr lang="en-US" altLang="zh-CN" dirty="0"/>
            <a:t> Eternal</a:t>
          </a:r>
          <a:endParaRPr lang="en-US" dirty="0"/>
        </a:p>
      </dgm:t>
    </dgm:pt>
    <dgm:pt modelId="{B52EB73B-DFAD-46C2-B9EA-E2F3214BFC98}" type="parTrans" cxnId="{36ACC123-C914-4DB2-B46B-8F6AB84130AD}">
      <dgm:prSet/>
      <dgm:spPr/>
      <dgm:t>
        <a:bodyPr/>
        <a:lstStyle/>
        <a:p>
          <a:endParaRPr lang="en-US"/>
        </a:p>
      </dgm:t>
    </dgm:pt>
    <dgm:pt modelId="{375A249F-A94E-490A-9348-E5EF4C8D47A5}" type="sibTrans" cxnId="{36ACC123-C914-4DB2-B46B-8F6AB84130AD}">
      <dgm:prSet/>
      <dgm:spPr/>
      <dgm:t>
        <a:bodyPr/>
        <a:lstStyle/>
        <a:p>
          <a:endParaRPr lang="en-US"/>
        </a:p>
      </dgm:t>
    </dgm:pt>
    <dgm:pt modelId="{993816D3-1382-4EBB-8597-8AAFDA85C8E7}">
      <dgm:prSet/>
      <dgm:spPr/>
      <dgm:t>
        <a:bodyPr/>
        <a:lstStyle/>
        <a:p>
          <a:r>
            <a:rPr lang="zh-CN" dirty="0"/>
            <a:t>什麼是可以永遠的</a:t>
          </a:r>
          <a:r>
            <a:rPr lang="en-US" altLang="zh-CN" dirty="0"/>
            <a:t> What will be eternal</a:t>
          </a:r>
          <a:endParaRPr lang="en-US" dirty="0"/>
        </a:p>
      </dgm:t>
    </dgm:pt>
    <dgm:pt modelId="{07AC9241-3AD5-46FB-9FF3-B3463FAD2C81}" type="parTrans" cxnId="{66441011-A1A1-4BD7-A898-2FD29811B5BB}">
      <dgm:prSet/>
      <dgm:spPr/>
      <dgm:t>
        <a:bodyPr/>
        <a:lstStyle/>
        <a:p>
          <a:endParaRPr lang="en-US"/>
        </a:p>
      </dgm:t>
    </dgm:pt>
    <dgm:pt modelId="{D9A40886-F3C8-43C0-AB27-BF0E049E9C80}" type="sibTrans" cxnId="{66441011-A1A1-4BD7-A898-2FD29811B5BB}">
      <dgm:prSet/>
      <dgm:spPr/>
      <dgm:t>
        <a:bodyPr/>
        <a:lstStyle/>
        <a:p>
          <a:endParaRPr lang="en-US"/>
        </a:p>
      </dgm:t>
    </dgm:pt>
    <dgm:pt modelId="{0268996F-6C44-41A8-8F7C-80C0ED727658}">
      <dgm:prSet/>
      <dgm:spPr/>
      <dgm:t>
        <a:bodyPr/>
        <a:lstStyle/>
        <a:p>
          <a:r>
            <a:rPr lang="zh-CN" altLang="en-US" dirty="0"/>
            <a:t>品格的塑造 </a:t>
          </a:r>
          <a:r>
            <a:rPr lang="en-US" altLang="zh-CN" dirty="0"/>
            <a:t>Character development</a:t>
          </a:r>
          <a:endParaRPr lang="en-US" dirty="0"/>
        </a:p>
      </dgm:t>
    </dgm:pt>
    <dgm:pt modelId="{966C03DF-7D9F-4810-B15B-01B132AE1FAF}" type="parTrans" cxnId="{59681F66-8D1D-4F04-AF67-69445EE5816D}">
      <dgm:prSet/>
      <dgm:spPr/>
      <dgm:t>
        <a:bodyPr/>
        <a:lstStyle/>
        <a:p>
          <a:endParaRPr lang="en-US"/>
        </a:p>
      </dgm:t>
    </dgm:pt>
    <dgm:pt modelId="{49511DC4-E417-4A3E-8C4E-FD5B4B86643C}" type="sibTrans" cxnId="{59681F66-8D1D-4F04-AF67-69445EE5816D}">
      <dgm:prSet/>
      <dgm:spPr/>
      <dgm:t>
        <a:bodyPr/>
        <a:lstStyle/>
        <a:p>
          <a:endParaRPr lang="en-US"/>
        </a:p>
      </dgm:t>
    </dgm:pt>
    <dgm:pt modelId="{D037C599-862B-4C36-9A12-DA752084D683}">
      <dgm:prSet/>
      <dgm:spPr/>
      <dgm:t>
        <a:bodyPr/>
        <a:lstStyle/>
        <a:p>
          <a:r>
            <a:rPr lang="zh-CN" dirty="0"/>
            <a:t>結論</a:t>
          </a:r>
          <a:r>
            <a:rPr lang="en-US" altLang="zh-CN" dirty="0"/>
            <a:t> Summary</a:t>
          </a:r>
          <a:endParaRPr lang="en-US" dirty="0"/>
        </a:p>
      </dgm:t>
    </dgm:pt>
    <dgm:pt modelId="{6F43F6CC-6A3E-4CC2-82DC-ABFF1EB77BC1}" type="parTrans" cxnId="{510BD115-DF16-4E96-B346-D6F1266D6A80}">
      <dgm:prSet/>
      <dgm:spPr/>
      <dgm:t>
        <a:bodyPr/>
        <a:lstStyle/>
        <a:p>
          <a:endParaRPr lang="en-US"/>
        </a:p>
      </dgm:t>
    </dgm:pt>
    <dgm:pt modelId="{CEDECF89-0888-4C37-B93D-655423CB7003}" type="sibTrans" cxnId="{510BD115-DF16-4E96-B346-D6F1266D6A80}">
      <dgm:prSet/>
      <dgm:spPr/>
      <dgm:t>
        <a:bodyPr/>
        <a:lstStyle/>
        <a:p>
          <a:endParaRPr lang="en-US"/>
        </a:p>
      </dgm:t>
    </dgm:pt>
    <dgm:pt modelId="{6510D721-056A-4349-A964-BA37EAFAE389}">
      <dgm:prSet/>
      <dgm:spPr/>
      <dgm:t>
        <a:bodyPr/>
        <a:lstStyle/>
        <a:p>
          <a:r>
            <a:rPr lang="zh-CN" dirty="0"/>
            <a:t>短暫的 </a:t>
          </a:r>
          <a:r>
            <a:rPr lang="en-US" dirty="0"/>
            <a:t>VS </a:t>
          </a:r>
          <a:r>
            <a:rPr lang="zh-CN" dirty="0"/>
            <a:t>永遠的</a:t>
          </a:r>
          <a:r>
            <a:rPr lang="en-US" altLang="zh-CN" dirty="0"/>
            <a:t> Temporary vs eternal</a:t>
          </a:r>
          <a:endParaRPr lang="en-US" dirty="0"/>
        </a:p>
      </dgm:t>
    </dgm:pt>
    <dgm:pt modelId="{3554D929-00C1-438D-B501-6F5835A5D5A8}" type="parTrans" cxnId="{D706D812-C3E1-4E3B-985B-E92F13936AFB}">
      <dgm:prSet/>
      <dgm:spPr/>
      <dgm:t>
        <a:bodyPr/>
        <a:lstStyle/>
        <a:p>
          <a:endParaRPr lang="en-US"/>
        </a:p>
      </dgm:t>
    </dgm:pt>
    <dgm:pt modelId="{90000E64-AB55-4018-8D70-4F8BF5131C03}" type="sibTrans" cxnId="{D706D812-C3E1-4E3B-985B-E92F13936AFB}">
      <dgm:prSet/>
      <dgm:spPr/>
      <dgm:t>
        <a:bodyPr/>
        <a:lstStyle/>
        <a:p>
          <a:endParaRPr lang="en-US"/>
        </a:p>
      </dgm:t>
    </dgm:pt>
    <dgm:pt modelId="{B6A0BC20-23C1-4774-A9C8-18A2BB0EE6A9}" type="pres">
      <dgm:prSet presAssocID="{302F9089-5345-497C-8F87-C21ADBA960D8}" presName="linear" presStyleCnt="0">
        <dgm:presLayoutVars>
          <dgm:dir/>
          <dgm:animLvl val="lvl"/>
          <dgm:resizeHandles val="exact"/>
        </dgm:presLayoutVars>
      </dgm:prSet>
      <dgm:spPr/>
    </dgm:pt>
    <dgm:pt modelId="{A85ABF5A-7F2D-4F62-8DA3-70EDE3FB1716}" type="pres">
      <dgm:prSet presAssocID="{50CDA8EC-9296-494B-B290-640B4524502F}" presName="parentLin" presStyleCnt="0"/>
      <dgm:spPr/>
    </dgm:pt>
    <dgm:pt modelId="{120EB787-AC11-4870-9FB5-00B6AB0889D4}" type="pres">
      <dgm:prSet presAssocID="{50CDA8EC-9296-494B-B290-640B4524502F}" presName="parentLeftMargin" presStyleLbl="node1" presStyleIdx="0" presStyleCnt="3"/>
      <dgm:spPr/>
    </dgm:pt>
    <dgm:pt modelId="{9439D670-A282-4AD9-8D50-F62ED5536201}" type="pres">
      <dgm:prSet presAssocID="{50CDA8EC-9296-494B-B290-640B4524502F}" presName="parentText" presStyleLbl="node1" presStyleIdx="0" presStyleCnt="3">
        <dgm:presLayoutVars>
          <dgm:chMax val="0"/>
          <dgm:bulletEnabled val="1"/>
        </dgm:presLayoutVars>
      </dgm:prSet>
      <dgm:spPr/>
    </dgm:pt>
    <dgm:pt modelId="{E1262200-E96A-42C6-AA89-CB522CCC2DA7}" type="pres">
      <dgm:prSet presAssocID="{50CDA8EC-9296-494B-B290-640B4524502F}" presName="negativeSpace" presStyleCnt="0"/>
      <dgm:spPr/>
    </dgm:pt>
    <dgm:pt modelId="{37871BDC-BB58-4051-A314-FD53FAA37200}" type="pres">
      <dgm:prSet presAssocID="{50CDA8EC-9296-494B-B290-640B4524502F}" presName="childText" presStyleLbl="conFgAcc1" presStyleIdx="0" presStyleCnt="3">
        <dgm:presLayoutVars>
          <dgm:bulletEnabled val="1"/>
        </dgm:presLayoutVars>
      </dgm:prSet>
      <dgm:spPr/>
    </dgm:pt>
    <dgm:pt modelId="{1E45172B-9522-4C32-ABCA-8AA6D0007C22}" type="pres">
      <dgm:prSet presAssocID="{03E94FCC-E928-4288-815C-2ADE4078F325}" presName="spaceBetweenRectangles" presStyleCnt="0"/>
      <dgm:spPr/>
    </dgm:pt>
    <dgm:pt modelId="{A5F75982-9EE1-4AB0-A39C-47BB754B3808}" type="pres">
      <dgm:prSet presAssocID="{F53D8A3C-D4CB-41D9-BA38-048A46CF5E55}" presName="parentLin" presStyleCnt="0"/>
      <dgm:spPr/>
    </dgm:pt>
    <dgm:pt modelId="{45D92CFE-CD9C-4AE5-B7BA-0520AD2D4513}" type="pres">
      <dgm:prSet presAssocID="{F53D8A3C-D4CB-41D9-BA38-048A46CF5E55}" presName="parentLeftMargin" presStyleLbl="node1" presStyleIdx="0" presStyleCnt="3"/>
      <dgm:spPr/>
    </dgm:pt>
    <dgm:pt modelId="{F05B8DAC-8BF7-4FDD-8ECE-7A4D91EDE054}" type="pres">
      <dgm:prSet presAssocID="{F53D8A3C-D4CB-41D9-BA38-048A46CF5E55}" presName="parentText" presStyleLbl="node1" presStyleIdx="1" presStyleCnt="3">
        <dgm:presLayoutVars>
          <dgm:chMax val="0"/>
          <dgm:bulletEnabled val="1"/>
        </dgm:presLayoutVars>
      </dgm:prSet>
      <dgm:spPr/>
    </dgm:pt>
    <dgm:pt modelId="{FF4DB25B-5DFD-4F72-99EF-78C6CCD86E09}" type="pres">
      <dgm:prSet presAssocID="{F53D8A3C-D4CB-41D9-BA38-048A46CF5E55}" presName="negativeSpace" presStyleCnt="0"/>
      <dgm:spPr/>
    </dgm:pt>
    <dgm:pt modelId="{F9A3DEE9-C8E9-4C0F-BA11-6198DC7CAF5E}" type="pres">
      <dgm:prSet presAssocID="{F53D8A3C-D4CB-41D9-BA38-048A46CF5E55}" presName="childText" presStyleLbl="conFgAcc1" presStyleIdx="1" presStyleCnt="3">
        <dgm:presLayoutVars>
          <dgm:bulletEnabled val="1"/>
        </dgm:presLayoutVars>
      </dgm:prSet>
      <dgm:spPr/>
    </dgm:pt>
    <dgm:pt modelId="{BFCB1F20-3BFA-4763-B83F-93E5D6655904}" type="pres">
      <dgm:prSet presAssocID="{375A249F-A94E-490A-9348-E5EF4C8D47A5}" presName="spaceBetweenRectangles" presStyleCnt="0"/>
      <dgm:spPr/>
    </dgm:pt>
    <dgm:pt modelId="{E6C89E0C-C68B-43E8-B337-55225BEAE302}" type="pres">
      <dgm:prSet presAssocID="{D037C599-862B-4C36-9A12-DA752084D683}" presName="parentLin" presStyleCnt="0"/>
      <dgm:spPr/>
    </dgm:pt>
    <dgm:pt modelId="{39C61D98-B488-442E-A5DC-6DA418F4C0C5}" type="pres">
      <dgm:prSet presAssocID="{D037C599-862B-4C36-9A12-DA752084D683}" presName="parentLeftMargin" presStyleLbl="node1" presStyleIdx="1" presStyleCnt="3"/>
      <dgm:spPr/>
    </dgm:pt>
    <dgm:pt modelId="{979B83AE-0CB4-4894-87DA-DBA7825FAB5F}" type="pres">
      <dgm:prSet presAssocID="{D037C599-862B-4C36-9A12-DA752084D683}" presName="parentText" presStyleLbl="node1" presStyleIdx="2" presStyleCnt="3">
        <dgm:presLayoutVars>
          <dgm:chMax val="0"/>
          <dgm:bulletEnabled val="1"/>
        </dgm:presLayoutVars>
      </dgm:prSet>
      <dgm:spPr/>
    </dgm:pt>
    <dgm:pt modelId="{BC5A9470-89D5-44D7-B52C-A7B0AD059630}" type="pres">
      <dgm:prSet presAssocID="{D037C599-862B-4C36-9A12-DA752084D683}" presName="negativeSpace" presStyleCnt="0"/>
      <dgm:spPr/>
    </dgm:pt>
    <dgm:pt modelId="{ABECCFF4-6581-4036-A830-443AA608FECA}" type="pres">
      <dgm:prSet presAssocID="{D037C599-862B-4C36-9A12-DA752084D683}" presName="childText" presStyleLbl="conFgAcc1" presStyleIdx="2" presStyleCnt="3">
        <dgm:presLayoutVars>
          <dgm:bulletEnabled val="1"/>
        </dgm:presLayoutVars>
      </dgm:prSet>
      <dgm:spPr/>
    </dgm:pt>
  </dgm:ptLst>
  <dgm:cxnLst>
    <dgm:cxn modelId="{66441011-A1A1-4BD7-A898-2FD29811B5BB}" srcId="{F53D8A3C-D4CB-41D9-BA38-048A46CF5E55}" destId="{993816D3-1382-4EBB-8597-8AAFDA85C8E7}" srcOrd="0" destOrd="0" parTransId="{07AC9241-3AD5-46FB-9FF3-B3463FAD2C81}" sibTransId="{D9A40886-F3C8-43C0-AB27-BF0E049E9C80}"/>
    <dgm:cxn modelId="{D706D812-C3E1-4E3B-985B-E92F13936AFB}" srcId="{D037C599-862B-4C36-9A12-DA752084D683}" destId="{6510D721-056A-4349-A964-BA37EAFAE389}" srcOrd="0" destOrd="0" parTransId="{3554D929-00C1-438D-B501-6F5835A5D5A8}" sibTransId="{90000E64-AB55-4018-8D70-4F8BF5131C03}"/>
    <dgm:cxn modelId="{510BD115-DF16-4E96-B346-D6F1266D6A80}" srcId="{302F9089-5345-497C-8F87-C21ADBA960D8}" destId="{D037C599-862B-4C36-9A12-DA752084D683}" srcOrd="2" destOrd="0" parTransId="{6F43F6CC-6A3E-4CC2-82DC-ABFF1EB77BC1}" sibTransId="{CEDECF89-0888-4C37-B93D-655423CB7003}"/>
    <dgm:cxn modelId="{13D6B61E-7E6D-43F3-A493-49AE9C3199BF}" type="presOf" srcId="{0D4C025E-9235-4570-A4D0-58A57FE59E41}" destId="{37871BDC-BB58-4051-A314-FD53FAA37200}" srcOrd="0" destOrd="1" presId="urn:microsoft.com/office/officeart/2005/8/layout/list1"/>
    <dgm:cxn modelId="{36ACC123-C914-4DB2-B46B-8F6AB84130AD}" srcId="{302F9089-5345-497C-8F87-C21ADBA960D8}" destId="{F53D8A3C-D4CB-41D9-BA38-048A46CF5E55}" srcOrd="1" destOrd="0" parTransId="{B52EB73B-DFAD-46C2-B9EA-E2F3214BFC98}" sibTransId="{375A249F-A94E-490A-9348-E5EF4C8D47A5}"/>
    <dgm:cxn modelId="{613B6E38-5745-4B3C-A856-E6730A7B70CD}" srcId="{302F9089-5345-497C-8F87-C21ADBA960D8}" destId="{50CDA8EC-9296-494B-B290-640B4524502F}" srcOrd="0" destOrd="0" parTransId="{AABD2150-3586-4B23-90CA-0B38D0B9DB03}" sibTransId="{03E94FCC-E928-4288-815C-2ADE4078F325}"/>
    <dgm:cxn modelId="{2D0F125F-DED7-43E3-AE79-0C350BABC68E}" type="presOf" srcId="{F53D8A3C-D4CB-41D9-BA38-048A46CF5E55}" destId="{F05B8DAC-8BF7-4FDD-8ECE-7A4D91EDE054}" srcOrd="1" destOrd="0" presId="urn:microsoft.com/office/officeart/2005/8/layout/list1"/>
    <dgm:cxn modelId="{59681F66-8D1D-4F04-AF67-69445EE5816D}" srcId="{F53D8A3C-D4CB-41D9-BA38-048A46CF5E55}" destId="{0268996F-6C44-41A8-8F7C-80C0ED727658}" srcOrd="1" destOrd="0" parTransId="{966C03DF-7D9F-4810-B15B-01B132AE1FAF}" sibTransId="{49511DC4-E417-4A3E-8C4E-FD5B4B86643C}"/>
    <dgm:cxn modelId="{1EDCD46A-0DC1-497A-8015-4D6FE24E57EB}" type="presOf" srcId="{D037C599-862B-4C36-9A12-DA752084D683}" destId="{39C61D98-B488-442E-A5DC-6DA418F4C0C5}" srcOrd="0" destOrd="0" presId="urn:microsoft.com/office/officeart/2005/8/layout/list1"/>
    <dgm:cxn modelId="{C41BF54C-D566-4A31-88EC-ABD9B6B40C41}" type="presOf" srcId="{0268996F-6C44-41A8-8F7C-80C0ED727658}" destId="{F9A3DEE9-C8E9-4C0F-BA11-6198DC7CAF5E}" srcOrd="0" destOrd="1" presId="urn:microsoft.com/office/officeart/2005/8/layout/list1"/>
    <dgm:cxn modelId="{8F03D157-E293-4293-8875-95565896AE3C}" type="presOf" srcId="{F53D8A3C-D4CB-41D9-BA38-048A46CF5E55}" destId="{45D92CFE-CD9C-4AE5-B7BA-0520AD2D4513}" srcOrd="0" destOrd="0" presId="urn:microsoft.com/office/officeart/2005/8/layout/list1"/>
    <dgm:cxn modelId="{D9BAD977-E2B6-4852-8FA3-945EF8B596A6}" srcId="{50CDA8EC-9296-494B-B290-640B4524502F}" destId="{0D4C025E-9235-4570-A4D0-58A57FE59E41}" srcOrd="1" destOrd="0" parTransId="{19E961BF-12B0-4911-8368-4D974EED1EE9}" sibTransId="{56F62B4C-6E7F-4532-BF0F-4A155BC01A56}"/>
    <dgm:cxn modelId="{DB9F0A59-A777-410D-8545-DAE93973C7D3}" srcId="{50CDA8EC-9296-494B-B290-640B4524502F}" destId="{15A3BAEF-7579-4415-8894-C9457A435883}" srcOrd="0" destOrd="0" parTransId="{C286A848-BC92-4835-8210-1394CE00A57D}" sibTransId="{842B3BB7-4C5F-4E83-BD8D-C7BC0AAD2AF9}"/>
    <dgm:cxn modelId="{B7D68F80-281C-4C4A-8B99-E47844F3E132}" type="presOf" srcId="{302F9089-5345-497C-8F87-C21ADBA960D8}" destId="{B6A0BC20-23C1-4774-A9C8-18A2BB0EE6A9}" srcOrd="0" destOrd="0" presId="urn:microsoft.com/office/officeart/2005/8/layout/list1"/>
    <dgm:cxn modelId="{CBC1CA81-181A-4D2C-86BD-0D195B59D918}" type="presOf" srcId="{993816D3-1382-4EBB-8597-8AAFDA85C8E7}" destId="{F9A3DEE9-C8E9-4C0F-BA11-6198DC7CAF5E}" srcOrd="0" destOrd="0" presId="urn:microsoft.com/office/officeart/2005/8/layout/list1"/>
    <dgm:cxn modelId="{82E57C98-2403-4084-AC8E-D45AD201A1EF}" type="presOf" srcId="{D037C599-862B-4C36-9A12-DA752084D683}" destId="{979B83AE-0CB4-4894-87DA-DBA7825FAB5F}" srcOrd="1" destOrd="0" presId="urn:microsoft.com/office/officeart/2005/8/layout/list1"/>
    <dgm:cxn modelId="{425F54A2-C0B5-4E10-8241-2AEE901A9735}" type="presOf" srcId="{6510D721-056A-4349-A964-BA37EAFAE389}" destId="{ABECCFF4-6581-4036-A830-443AA608FECA}" srcOrd="0" destOrd="0" presId="urn:microsoft.com/office/officeart/2005/8/layout/list1"/>
    <dgm:cxn modelId="{E2ED36AD-152C-4F5E-9041-B1726FD15CDC}" type="presOf" srcId="{15A3BAEF-7579-4415-8894-C9457A435883}" destId="{37871BDC-BB58-4051-A314-FD53FAA37200}" srcOrd="0" destOrd="0" presId="urn:microsoft.com/office/officeart/2005/8/layout/list1"/>
    <dgm:cxn modelId="{0B0113C4-DE49-4B99-BB64-6238A0726D76}" type="presOf" srcId="{50CDA8EC-9296-494B-B290-640B4524502F}" destId="{120EB787-AC11-4870-9FB5-00B6AB0889D4}" srcOrd="0" destOrd="0" presId="urn:microsoft.com/office/officeart/2005/8/layout/list1"/>
    <dgm:cxn modelId="{33E7C2FF-32DB-41FF-A3C7-7404B1746603}" type="presOf" srcId="{50CDA8EC-9296-494B-B290-640B4524502F}" destId="{9439D670-A282-4AD9-8D50-F62ED5536201}" srcOrd="1" destOrd="0" presId="urn:microsoft.com/office/officeart/2005/8/layout/list1"/>
    <dgm:cxn modelId="{3BEC7E02-B330-4462-AA2A-B712A70CE1C5}" type="presParOf" srcId="{B6A0BC20-23C1-4774-A9C8-18A2BB0EE6A9}" destId="{A85ABF5A-7F2D-4F62-8DA3-70EDE3FB1716}" srcOrd="0" destOrd="0" presId="urn:microsoft.com/office/officeart/2005/8/layout/list1"/>
    <dgm:cxn modelId="{D5507EFB-3F89-4AF6-8081-9D3DA6A7D9BF}" type="presParOf" srcId="{A85ABF5A-7F2D-4F62-8DA3-70EDE3FB1716}" destId="{120EB787-AC11-4870-9FB5-00B6AB0889D4}" srcOrd="0" destOrd="0" presId="urn:microsoft.com/office/officeart/2005/8/layout/list1"/>
    <dgm:cxn modelId="{C96B58ED-E343-4CE8-A6F8-9C8076D73959}" type="presParOf" srcId="{A85ABF5A-7F2D-4F62-8DA3-70EDE3FB1716}" destId="{9439D670-A282-4AD9-8D50-F62ED5536201}" srcOrd="1" destOrd="0" presId="urn:microsoft.com/office/officeart/2005/8/layout/list1"/>
    <dgm:cxn modelId="{63DF34FC-9BEA-486A-967F-638BE2C035E5}" type="presParOf" srcId="{B6A0BC20-23C1-4774-A9C8-18A2BB0EE6A9}" destId="{E1262200-E96A-42C6-AA89-CB522CCC2DA7}" srcOrd="1" destOrd="0" presId="urn:microsoft.com/office/officeart/2005/8/layout/list1"/>
    <dgm:cxn modelId="{A7C84778-3BA9-4BBA-93F0-1128504A8EA7}" type="presParOf" srcId="{B6A0BC20-23C1-4774-A9C8-18A2BB0EE6A9}" destId="{37871BDC-BB58-4051-A314-FD53FAA37200}" srcOrd="2" destOrd="0" presId="urn:microsoft.com/office/officeart/2005/8/layout/list1"/>
    <dgm:cxn modelId="{302C3C07-F70E-46E1-B5BA-179A4A67CE3F}" type="presParOf" srcId="{B6A0BC20-23C1-4774-A9C8-18A2BB0EE6A9}" destId="{1E45172B-9522-4C32-ABCA-8AA6D0007C22}" srcOrd="3" destOrd="0" presId="urn:microsoft.com/office/officeart/2005/8/layout/list1"/>
    <dgm:cxn modelId="{AC811102-A77D-402A-9468-5F0D3E65C5A5}" type="presParOf" srcId="{B6A0BC20-23C1-4774-A9C8-18A2BB0EE6A9}" destId="{A5F75982-9EE1-4AB0-A39C-47BB754B3808}" srcOrd="4" destOrd="0" presId="urn:microsoft.com/office/officeart/2005/8/layout/list1"/>
    <dgm:cxn modelId="{D823BF76-003B-4148-8854-C667C463D115}" type="presParOf" srcId="{A5F75982-9EE1-4AB0-A39C-47BB754B3808}" destId="{45D92CFE-CD9C-4AE5-B7BA-0520AD2D4513}" srcOrd="0" destOrd="0" presId="urn:microsoft.com/office/officeart/2005/8/layout/list1"/>
    <dgm:cxn modelId="{A58A7745-8A9E-427B-A77A-E70ECDE4FE12}" type="presParOf" srcId="{A5F75982-9EE1-4AB0-A39C-47BB754B3808}" destId="{F05B8DAC-8BF7-4FDD-8ECE-7A4D91EDE054}" srcOrd="1" destOrd="0" presId="urn:microsoft.com/office/officeart/2005/8/layout/list1"/>
    <dgm:cxn modelId="{09755E44-AA96-4AD6-A14B-BC3336158FED}" type="presParOf" srcId="{B6A0BC20-23C1-4774-A9C8-18A2BB0EE6A9}" destId="{FF4DB25B-5DFD-4F72-99EF-78C6CCD86E09}" srcOrd="5" destOrd="0" presId="urn:microsoft.com/office/officeart/2005/8/layout/list1"/>
    <dgm:cxn modelId="{013B0B25-DC41-47A9-9BE4-BCF05DC8868D}" type="presParOf" srcId="{B6A0BC20-23C1-4774-A9C8-18A2BB0EE6A9}" destId="{F9A3DEE9-C8E9-4C0F-BA11-6198DC7CAF5E}" srcOrd="6" destOrd="0" presId="urn:microsoft.com/office/officeart/2005/8/layout/list1"/>
    <dgm:cxn modelId="{CEFE37F5-FC05-4A68-B919-264060BBBE5A}" type="presParOf" srcId="{B6A0BC20-23C1-4774-A9C8-18A2BB0EE6A9}" destId="{BFCB1F20-3BFA-4763-B83F-93E5D6655904}" srcOrd="7" destOrd="0" presId="urn:microsoft.com/office/officeart/2005/8/layout/list1"/>
    <dgm:cxn modelId="{FA805E0D-226A-4AA9-A5D9-499732B8CE56}" type="presParOf" srcId="{B6A0BC20-23C1-4774-A9C8-18A2BB0EE6A9}" destId="{E6C89E0C-C68B-43E8-B337-55225BEAE302}" srcOrd="8" destOrd="0" presId="urn:microsoft.com/office/officeart/2005/8/layout/list1"/>
    <dgm:cxn modelId="{4689AAE4-9487-4740-BB66-639E387345BD}" type="presParOf" srcId="{E6C89E0C-C68B-43E8-B337-55225BEAE302}" destId="{39C61D98-B488-442E-A5DC-6DA418F4C0C5}" srcOrd="0" destOrd="0" presId="urn:microsoft.com/office/officeart/2005/8/layout/list1"/>
    <dgm:cxn modelId="{A6BF0241-90B3-4D69-88C8-18C428D84279}" type="presParOf" srcId="{E6C89E0C-C68B-43E8-B337-55225BEAE302}" destId="{979B83AE-0CB4-4894-87DA-DBA7825FAB5F}" srcOrd="1" destOrd="0" presId="urn:microsoft.com/office/officeart/2005/8/layout/list1"/>
    <dgm:cxn modelId="{EEC738D2-A383-484D-91F4-5FB760B8DDE0}" type="presParOf" srcId="{B6A0BC20-23C1-4774-A9C8-18A2BB0EE6A9}" destId="{BC5A9470-89D5-44D7-B52C-A7B0AD059630}" srcOrd="9" destOrd="0" presId="urn:microsoft.com/office/officeart/2005/8/layout/list1"/>
    <dgm:cxn modelId="{359E4B75-4D09-49DB-8662-D6C860764EE9}" type="presParOf" srcId="{B6A0BC20-23C1-4774-A9C8-18A2BB0EE6A9}" destId="{ABECCFF4-6581-4036-A830-443AA608FECA}"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02F9089-5345-497C-8F87-C21ADBA960D8}"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50CDA8EC-9296-494B-B290-640B4524502F}">
      <dgm:prSet/>
      <dgm:spPr/>
      <dgm:t>
        <a:bodyPr/>
        <a:lstStyle/>
        <a:p>
          <a:r>
            <a:rPr lang="zh-CN" dirty="0"/>
            <a:t>短暫的</a:t>
          </a:r>
          <a:r>
            <a:rPr lang="en-US" altLang="zh-CN" dirty="0"/>
            <a:t> Temporary</a:t>
          </a:r>
          <a:endParaRPr lang="en-US" dirty="0"/>
        </a:p>
      </dgm:t>
    </dgm:pt>
    <dgm:pt modelId="{AABD2150-3586-4B23-90CA-0B38D0B9DB03}" type="parTrans" cxnId="{613B6E38-5745-4B3C-A856-E6730A7B70CD}">
      <dgm:prSet/>
      <dgm:spPr/>
      <dgm:t>
        <a:bodyPr/>
        <a:lstStyle/>
        <a:p>
          <a:endParaRPr lang="en-US"/>
        </a:p>
      </dgm:t>
    </dgm:pt>
    <dgm:pt modelId="{03E94FCC-E928-4288-815C-2ADE4078F325}" type="sibTrans" cxnId="{613B6E38-5745-4B3C-A856-E6730A7B70CD}">
      <dgm:prSet/>
      <dgm:spPr/>
      <dgm:t>
        <a:bodyPr/>
        <a:lstStyle/>
        <a:p>
          <a:endParaRPr lang="en-US"/>
        </a:p>
      </dgm:t>
    </dgm:pt>
    <dgm:pt modelId="{15A3BAEF-7579-4415-8894-C9457A435883}">
      <dgm:prSet/>
      <dgm:spPr/>
      <dgm:t>
        <a:bodyPr/>
        <a:lstStyle/>
        <a:p>
          <a:r>
            <a:rPr lang="zh-CN" dirty="0"/>
            <a:t>哪些是短暫的</a:t>
          </a:r>
          <a:r>
            <a:rPr lang="en-US" altLang="zh-CN" dirty="0"/>
            <a:t> What is temporary</a:t>
          </a:r>
          <a:endParaRPr lang="en-US" dirty="0"/>
        </a:p>
      </dgm:t>
    </dgm:pt>
    <dgm:pt modelId="{C286A848-BC92-4835-8210-1394CE00A57D}" type="parTrans" cxnId="{DB9F0A59-A777-410D-8545-DAE93973C7D3}">
      <dgm:prSet/>
      <dgm:spPr/>
      <dgm:t>
        <a:bodyPr/>
        <a:lstStyle/>
        <a:p>
          <a:endParaRPr lang="en-US"/>
        </a:p>
      </dgm:t>
    </dgm:pt>
    <dgm:pt modelId="{842B3BB7-4C5F-4E83-BD8D-C7BC0AAD2AF9}" type="sibTrans" cxnId="{DB9F0A59-A777-410D-8545-DAE93973C7D3}">
      <dgm:prSet/>
      <dgm:spPr/>
      <dgm:t>
        <a:bodyPr/>
        <a:lstStyle/>
        <a:p>
          <a:endParaRPr lang="en-US"/>
        </a:p>
      </dgm:t>
    </dgm:pt>
    <dgm:pt modelId="{0D4C025E-9235-4570-A4D0-58A57FE59E41}">
      <dgm:prSet/>
      <dgm:spPr/>
      <dgm:t>
        <a:bodyPr/>
        <a:lstStyle/>
        <a:p>
          <a:r>
            <a:rPr lang="en-US" dirty="0"/>
            <a:t>Maslow’s Hierarchy of Needs </a:t>
          </a:r>
          <a:r>
            <a:rPr lang="zh-CN" dirty="0"/>
            <a:t>馬斯洛的需求層次理論</a:t>
          </a:r>
          <a:endParaRPr lang="en-US" dirty="0"/>
        </a:p>
      </dgm:t>
    </dgm:pt>
    <dgm:pt modelId="{19E961BF-12B0-4911-8368-4D974EED1EE9}" type="parTrans" cxnId="{D9BAD977-E2B6-4852-8FA3-945EF8B596A6}">
      <dgm:prSet/>
      <dgm:spPr/>
      <dgm:t>
        <a:bodyPr/>
        <a:lstStyle/>
        <a:p>
          <a:endParaRPr lang="en-US"/>
        </a:p>
      </dgm:t>
    </dgm:pt>
    <dgm:pt modelId="{56F62B4C-6E7F-4532-BF0F-4A155BC01A56}" type="sibTrans" cxnId="{D9BAD977-E2B6-4852-8FA3-945EF8B596A6}">
      <dgm:prSet/>
      <dgm:spPr/>
      <dgm:t>
        <a:bodyPr/>
        <a:lstStyle/>
        <a:p>
          <a:endParaRPr lang="en-US"/>
        </a:p>
      </dgm:t>
    </dgm:pt>
    <dgm:pt modelId="{F53D8A3C-D4CB-41D9-BA38-048A46CF5E55}">
      <dgm:prSet/>
      <dgm:spPr/>
      <dgm:t>
        <a:bodyPr/>
        <a:lstStyle/>
        <a:p>
          <a:r>
            <a:rPr lang="zh-CN" dirty="0"/>
            <a:t>永遠的</a:t>
          </a:r>
          <a:r>
            <a:rPr lang="en-US" altLang="zh-CN" dirty="0"/>
            <a:t> Eternal</a:t>
          </a:r>
          <a:endParaRPr lang="en-US" dirty="0"/>
        </a:p>
      </dgm:t>
    </dgm:pt>
    <dgm:pt modelId="{B52EB73B-DFAD-46C2-B9EA-E2F3214BFC98}" type="parTrans" cxnId="{36ACC123-C914-4DB2-B46B-8F6AB84130AD}">
      <dgm:prSet/>
      <dgm:spPr/>
      <dgm:t>
        <a:bodyPr/>
        <a:lstStyle/>
        <a:p>
          <a:endParaRPr lang="en-US"/>
        </a:p>
      </dgm:t>
    </dgm:pt>
    <dgm:pt modelId="{375A249F-A94E-490A-9348-E5EF4C8D47A5}" type="sibTrans" cxnId="{36ACC123-C914-4DB2-B46B-8F6AB84130AD}">
      <dgm:prSet/>
      <dgm:spPr/>
      <dgm:t>
        <a:bodyPr/>
        <a:lstStyle/>
        <a:p>
          <a:endParaRPr lang="en-US"/>
        </a:p>
      </dgm:t>
    </dgm:pt>
    <dgm:pt modelId="{993816D3-1382-4EBB-8597-8AAFDA85C8E7}">
      <dgm:prSet/>
      <dgm:spPr/>
      <dgm:t>
        <a:bodyPr/>
        <a:lstStyle/>
        <a:p>
          <a:r>
            <a:rPr lang="zh-CN" dirty="0"/>
            <a:t>什麼是可以永遠的</a:t>
          </a:r>
          <a:r>
            <a:rPr lang="en-US" altLang="zh-CN" dirty="0"/>
            <a:t> What will be eternal</a:t>
          </a:r>
          <a:endParaRPr lang="en-US" dirty="0"/>
        </a:p>
      </dgm:t>
    </dgm:pt>
    <dgm:pt modelId="{07AC9241-3AD5-46FB-9FF3-B3463FAD2C81}" type="parTrans" cxnId="{66441011-A1A1-4BD7-A898-2FD29811B5BB}">
      <dgm:prSet/>
      <dgm:spPr/>
      <dgm:t>
        <a:bodyPr/>
        <a:lstStyle/>
        <a:p>
          <a:endParaRPr lang="en-US"/>
        </a:p>
      </dgm:t>
    </dgm:pt>
    <dgm:pt modelId="{D9A40886-F3C8-43C0-AB27-BF0E049E9C80}" type="sibTrans" cxnId="{66441011-A1A1-4BD7-A898-2FD29811B5BB}">
      <dgm:prSet/>
      <dgm:spPr/>
      <dgm:t>
        <a:bodyPr/>
        <a:lstStyle/>
        <a:p>
          <a:endParaRPr lang="en-US"/>
        </a:p>
      </dgm:t>
    </dgm:pt>
    <dgm:pt modelId="{0268996F-6C44-41A8-8F7C-80C0ED727658}">
      <dgm:prSet/>
      <dgm:spPr/>
      <dgm:t>
        <a:bodyPr/>
        <a:lstStyle/>
        <a:p>
          <a:r>
            <a:rPr lang="zh-CN" altLang="en-US" dirty="0"/>
            <a:t>品格的塑造 </a:t>
          </a:r>
          <a:r>
            <a:rPr lang="en-US" altLang="zh-CN" dirty="0"/>
            <a:t>Character development </a:t>
          </a:r>
          <a:r>
            <a:rPr lang="zh-CN" altLang="en-US" dirty="0"/>
            <a:t> </a:t>
          </a:r>
          <a:endParaRPr lang="en-US" dirty="0"/>
        </a:p>
      </dgm:t>
    </dgm:pt>
    <dgm:pt modelId="{966C03DF-7D9F-4810-B15B-01B132AE1FAF}" type="parTrans" cxnId="{59681F66-8D1D-4F04-AF67-69445EE5816D}">
      <dgm:prSet/>
      <dgm:spPr/>
      <dgm:t>
        <a:bodyPr/>
        <a:lstStyle/>
        <a:p>
          <a:endParaRPr lang="en-US"/>
        </a:p>
      </dgm:t>
    </dgm:pt>
    <dgm:pt modelId="{49511DC4-E417-4A3E-8C4E-FD5B4B86643C}" type="sibTrans" cxnId="{59681F66-8D1D-4F04-AF67-69445EE5816D}">
      <dgm:prSet/>
      <dgm:spPr/>
      <dgm:t>
        <a:bodyPr/>
        <a:lstStyle/>
        <a:p>
          <a:endParaRPr lang="en-US"/>
        </a:p>
      </dgm:t>
    </dgm:pt>
    <dgm:pt modelId="{D037C599-862B-4C36-9A12-DA752084D683}">
      <dgm:prSet/>
      <dgm:spPr/>
      <dgm:t>
        <a:bodyPr/>
        <a:lstStyle/>
        <a:p>
          <a:r>
            <a:rPr lang="zh-CN" dirty="0"/>
            <a:t>結論</a:t>
          </a:r>
          <a:r>
            <a:rPr lang="en-US" altLang="zh-CN" dirty="0"/>
            <a:t> Summary</a:t>
          </a:r>
          <a:endParaRPr lang="en-US" dirty="0"/>
        </a:p>
      </dgm:t>
    </dgm:pt>
    <dgm:pt modelId="{6F43F6CC-6A3E-4CC2-82DC-ABFF1EB77BC1}" type="parTrans" cxnId="{510BD115-DF16-4E96-B346-D6F1266D6A80}">
      <dgm:prSet/>
      <dgm:spPr/>
      <dgm:t>
        <a:bodyPr/>
        <a:lstStyle/>
        <a:p>
          <a:endParaRPr lang="en-US"/>
        </a:p>
      </dgm:t>
    </dgm:pt>
    <dgm:pt modelId="{CEDECF89-0888-4C37-B93D-655423CB7003}" type="sibTrans" cxnId="{510BD115-DF16-4E96-B346-D6F1266D6A80}">
      <dgm:prSet/>
      <dgm:spPr/>
      <dgm:t>
        <a:bodyPr/>
        <a:lstStyle/>
        <a:p>
          <a:endParaRPr lang="en-US"/>
        </a:p>
      </dgm:t>
    </dgm:pt>
    <dgm:pt modelId="{6510D721-056A-4349-A964-BA37EAFAE389}">
      <dgm:prSet/>
      <dgm:spPr/>
      <dgm:t>
        <a:bodyPr/>
        <a:lstStyle/>
        <a:p>
          <a:r>
            <a:rPr lang="zh-CN" dirty="0"/>
            <a:t>短暫的 </a:t>
          </a:r>
          <a:r>
            <a:rPr lang="en-US" dirty="0"/>
            <a:t>VS </a:t>
          </a:r>
          <a:r>
            <a:rPr lang="zh-CN" dirty="0"/>
            <a:t>永遠的</a:t>
          </a:r>
          <a:r>
            <a:rPr lang="en-US" altLang="zh-CN" dirty="0"/>
            <a:t> Temporary vs eternal</a:t>
          </a:r>
          <a:endParaRPr lang="en-US" dirty="0"/>
        </a:p>
      </dgm:t>
    </dgm:pt>
    <dgm:pt modelId="{3554D929-00C1-438D-B501-6F5835A5D5A8}" type="parTrans" cxnId="{D706D812-C3E1-4E3B-985B-E92F13936AFB}">
      <dgm:prSet/>
      <dgm:spPr/>
      <dgm:t>
        <a:bodyPr/>
        <a:lstStyle/>
        <a:p>
          <a:endParaRPr lang="en-US"/>
        </a:p>
      </dgm:t>
    </dgm:pt>
    <dgm:pt modelId="{90000E64-AB55-4018-8D70-4F8BF5131C03}" type="sibTrans" cxnId="{D706D812-C3E1-4E3B-985B-E92F13936AFB}">
      <dgm:prSet/>
      <dgm:spPr/>
      <dgm:t>
        <a:bodyPr/>
        <a:lstStyle/>
        <a:p>
          <a:endParaRPr lang="en-US"/>
        </a:p>
      </dgm:t>
    </dgm:pt>
    <dgm:pt modelId="{B6A0BC20-23C1-4774-A9C8-18A2BB0EE6A9}" type="pres">
      <dgm:prSet presAssocID="{302F9089-5345-497C-8F87-C21ADBA960D8}" presName="linear" presStyleCnt="0">
        <dgm:presLayoutVars>
          <dgm:dir/>
          <dgm:animLvl val="lvl"/>
          <dgm:resizeHandles val="exact"/>
        </dgm:presLayoutVars>
      </dgm:prSet>
      <dgm:spPr/>
    </dgm:pt>
    <dgm:pt modelId="{A85ABF5A-7F2D-4F62-8DA3-70EDE3FB1716}" type="pres">
      <dgm:prSet presAssocID="{50CDA8EC-9296-494B-B290-640B4524502F}" presName="parentLin" presStyleCnt="0"/>
      <dgm:spPr/>
    </dgm:pt>
    <dgm:pt modelId="{120EB787-AC11-4870-9FB5-00B6AB0889D4}" type="pres">
      <dgm:prSet presAssocID="{50CDA8EC-9296-494B-B290-640B4524502F}" presName="parentLeftMargin" presStyleLbl="node1" presStyleIdx="0" presStyleCnt="3"/>
      <dgm:spPr/>
    </dgm:pt>
    <dgm:pt modelId="{9439D670-A282-4AD9-8D50-F62ED5536201}" type="pres">
      <dgm:prSet presAssocID="{50CDA8EC-9296-494B-B290-640B4524502F}" presName="parentText" presStyleLbl="node1" presStyleIdx="0" presStyleCnt="3">
        <dgm:presLayoutVars>
          <dgm:chMax val="0"/>
          <dgm:bulletEnabled val="1"/>
        </dgm:presLayoutVars>
      </dgm:prSet>
      <dgm:spPr/>
    </dgm:pt>
    <dgm:pt modelId="{E1262200-E96A-42C6-AA89-CB522CCC2DA7}" type="pres">
      <dgm:prSet presAssocID="{50CDA8EC-9296-494B-B290-640B4524502F}" presName="negativeSpace" presStyleCnt="0"/>
      <dgm:spPr/>
    </dgm:pt>
    <dgm:pt modelId="{37871BDC-BB58-4051-A314-FD53FAA37200}" type="pres">
      <dgm:prSet presAssocID="{50CDA8EC-9296-494B-B290-640B4524502F}" presName="childText" presStyleLbl="conFgAcc1" presStyleIdx="0" presStyleCnt="3">
        <dgm:presLayoutVars>
          <dgm:bulletEnabled val="1"/>
        </dgm:presLayoutVars>
      </dgm:prSet>
      <dgm:spPr/>
    </dgm:pt>
    <dgm:pt modelId="{1E45172B-9522-4C32-ABCA-8AA6D0007C22}" type="pres">
      <dgm:prSet presAssocID="{03E94FCC-E928-4288-815C-2ADE4078F325}" presName="spaceBetweenRectangles" presStyleCnt="0"/>
      <dgm:spPr/>
    </dgm:pt>
    <dgm:pt modelId="{A5F75982-9EE1-4AB0-A39C-47BB754B3808}" type="pres">
      <dgm:prSet presAssocID="{F53D8A3C-D4CB-41D9-BA38-048A46CF5E55}" presName="parentLin" presStyleCnt="0"/>
      <dgm:spPr/>
    </dgm:pt>
    <dgm:pt modelId="{45D92CFE-CD9C-4AE5-B7BA-0520AD2D4513}" type="pres">
      <dgm:prSet presAssocID="{F53D8A3C-D4CB-41D9-BA38-048A46CF5E55}" presName="parentLeftMargin" presStyleLbl="node1" presStyleIdx="0" presStyleCnt="3"/>
      <dgm:spPr/>
    </dgm:pt>
    <dgm:pt modelId="{F05B8DAC-8BF7-4FDD-8ECE-7A4D91EDE054}" type="pres">
      <dgm:prSet presAssocID="{F53D8A3C-D4CB-41D9-BA38-048A46CF5E55}" presName="parentText" presStyleLbl="node1" presStyleIdx="1" presStyleCnt="3">
        <dgm:presLayoutVars>
          <dgm:chMax val="0"/>
          <dgm:bulletEnabled val="1"/>
        </dgm:presLayoutVars>
      </dgm:prSet>
      <dgm:spPr/>
    </dgm:pt>
    <dgm:pt modelId="{FF4DB25B-5DFD-4F72-99EF-78C6CCD86E09}" type="pres">
      <dgm:prSet presAssocID="{F53D8A3C-D4CB-41D9-BA38-048A46CF5E55}" presName="negativeSpace" presStyleCnt="0"/>
      <dgm:spPr/>
    </dgm:pt>
    <dgm:pt modelId="{F9A3DEE9-C8E9-4C0F-BA11-6198DC7CAF5E}" type="pres">
      <dgm:prSet presAssocID="{F53D8A3C-D4CB-41D9-BA38-048A46CF5E55}" presName="childText" presStyleLbl="conFgAcc1" presStyleIdx="1" presStyleCnt="3">
        <dgm:presLayoutVars>
          <dgm:bulletEnabled val="1"/>
        </dgm:presLayoutVars>
      </dgm:prSet>
      <dgm:spPr/>
    </dgm:pt>
    <dgm:pt modelId="{BFCB1F20-3BFA-4763-B83F-93E5D6655904}" type="pres">
      <dgm:prSet presAssocID="{375A249F-A94E-490A-9348-E5EF4C8D47A5}" presName="spaceBetweenRectangles" presStyleCnt="0"/>
      <dgm:spPr/>
    </dgm:pt>
    <dgm:pt modelId="{E6C89E0C-C68B-43E8-B337-55225BEAE302}" type="pres">
      <dgm:prSet presAssocID="{D037C599-862B-4C36-9A12-DA752084D683}" presName="parentLin" presStyleCnt="0"/>
      <dgm:spPr/>
    </dgm:pt>
    <dgm:pt modelId="{39C61D98-B488-442E-A5DC-6DA418F4C0C5}" type="pres">
      <dgm:prSet presAssocID="{D037C599-862B-4C36-9A12-DA752084D683}" presName="parentLeftMargin" presStyleLbl="node1" presStyleIdx="1" presStyleCnt="3"/>
      <dgm:spPr/>
    </dgm:pt>
    <dgm:pt modelId="{979B83AE-0CB4-4894-87DA-DBA7825FAB5F}" type="pres">
      <dgm:prSet presAssocID="{D037C599-862B-4C36-9A12-DA752084D683}" presName="parentText" presStyleLbl="node1" presStyleIdx="2" presStyleCnt="3">
        <dgm:presLayoutVars>
          <dgm:chMax val="0"/>
          <dgm:bulletEnabled val="1"/>
        </dgm:presLayoutVars>
      </dgm:prSet>
      <dgm:spPr/>
    </dgm:pt>
    <dgm:pt modelId="{BC5A9470-89D5-44D7-B52C-A7B0AD059630}" type="pres">
      <dgm:prSet presAssocID="{D037C599-862B-4C36-9A12-DA752084D683}" presName="negativeSpace" presStyleCnt="0"/>
      <dgm:spPr/>
    </dgm:pt>
    <dgm:pt modelId="{ABECCFF4-6581-4036-A830-443AA608FECA}" type="pres">
      <dgm:prSet presAssocID="{D037C599-862B-4C36-9A12-DA752084D683}" presName="childText" presStyleLbl="conFgAcc1" presStyleIdx="2" presStyleCnt="3">
        <dgm:presLayoutVars>
          <dgm:bulletEnabled val="1"/>
        </dgm:presLayoutVars>
      </dgm:prSet>
      <dgm:spPr/>
    </dgm:pt>
  </dgm:ptLst>
  <dgm:cxnLst>
    <dgm:cxn modelId="{66441011-A1A1-4BD7-A898-2FD29811B5BB}" srcId="{F53D8A3C-D4CB-41D9-BA38-048A46CF5E55}" destId="{993816D3-1382-4EBB-8597-8AAFDA85C8E7}" srcOrd="0" destOrd="0" parTransId="{07AC9241-3AD5-46FB-9FF3-B3463FAD2C81}" sibTransId="{D9A40886-F3C8-43C0-AB27-BF0E049E9C80}"/>
    <dgm:cxn modelId="{D706D812-C3E1-4E3B-985B-E92F13936AFB}" srcId="{D037C599-862B-4C36-9A12-DA752084D683}" destId="{6510D721-056A-4349-A964-BA37EAFAE389}" srcOrd="0" destOrd="0" parTransId="{3554D929-00C1-438D-B501-6F5835A5D5A8}" sibTransId="{90000E64-AB55-4018-8D70-4F8BF5131C03}"/>
    <dgm:cxn modelId="{510BD115-DF16-4E96-B346-D6F1266D6A80}" srcId="{302F9089-5345-497C-8F87-C21ADBA960D8}" destId="{D037C599-862B-4C36-9A12-DA752084D683}" srcOrd="2" destOrd="0" parTransId="{6F43F6CC-6A3E-4CC2-82DC-ABFF1EB77BC1}" sibTransId="{CEDECF89-0888-4C37-B93D-655423CB7003}"/>
    <dgm:cxn modelId="{13D6B61E-7E6D-43F3-A493-49AE9C3199BF}" type="presOf" srcId="{0D4C025E-9235-4570-A4D0-58A57FE59E41}" destId="{37871BDC-BB58-4051-A314-FD53FAA37200}" srcOrd="0" destOrd="1" presId="urn:microsoft.com/office/officeart/2005/8/layout/list1"/>
    <dgm:cxn modelId="{36ACC123-C914-4DB2-B46B-8F6AB84130AD}" srcId="{302F9089-5345-497C-8F87-C21ADBA960D8}" destId="{F53D8A3C-D4CB-41D9-BA38-048A46CF5E55}" srcOrd="1" destOrd="0" parTransId="{B52EB73B-DFAD-46C2-B9EA-E2F3214BFC98}" sibTransId="{375A249F-A94E-490A-9348-E5EF4C8D47A5}"/>
    <dgm:cxn modelId="{613B6E38-5745-4B3C-A856-E6730A7B70CD}" srcId="{302F9089-5345-497C-8F87-C21ADBA960D8}" destId="{50CDA8EC-9296-494B-B290-640B4524502F}" srcOrd="0" destOrd="0" parTransId="{AABD2150-3586-4B23-90CA-0B38D0B9DB03}" sibTransId="{03E94FCC-E928-4288-815C-2ADE4078F325}"/>
    <dgm:cxn modelId="{2D0F125F-DED7-43E3-AE79-0C350BABC68E}" type="presOf" srcId="{F53D8A3C-D4CB-41D9-BA38-048A46CF5E55}" destId="{F05B8DAC-8BF7-4FDD-8ECE-7A4D91EDE054}" srcOrd="1" destOrd="0" presId="urn:microsoft.com/office/officeart/2005/8/layout/list1"/>
    <dgm:cxn modelId="{59681F66-8D1D-4F04-AF67-69445EE5816D}" srcId="{F53D8A3C-D4CB-41D9-BA38-048A46CF5E55}" destId="{0268996F-6C44-41A8-8F7C-80C0ED727658}" srcOrd="1" destOrd="0" parTransId="{966C03DF-7D9F-4810-B15B-01B132AE1FAF}" sibTransId="{49511DC4-E417-4A3E-8C4E-FD5B4B86643C}"/>
    <dgm:cxn modelId="{1EDCD46A-0DC1-497A-8015-4D6FE24E57EB}" type="presOf" srcId="{D037C599-862B-4C36-9A12-DA752084D683}" destId="{39C61D98-B488-442E-A5DC-6DA418F4C0C5}" srcOrd="0" destOrd="0" presId="urn:microsoft.com/office/officeart/2005/8/layout/list1"/>
    <dgm:cxn modelId="{C41BF54C-D566-4A31-88EC-ABD9B6B40C41}" type="presOf" srcId="{0268996F-6C44-41A8-8F7C-80C0ED727658}" destId="{F9A3DEE9-C8E9-4C0F-BA11-6198DC7CAF5E}" srcOrd="0" destOrd="1" presId="urn:microsoft.com/office/officeart/2005/8/layout/list1"/>
    <dgm:cxn modelId="{8F03D157-E293-4293-8875-95565896AE3C}" type="presOf" srcId="{F53D8A3C-D4CB-41D9-BA38-048A46CF5E55}" destId="{45D92CFE-CD9C-4AE5-B7BA-0520AD2D4513}" srcOrd="0" destOrd="0" presId="urn:microsoft.com/office/officeart/2005/8/layout/list1"/>
    <dgm:cxn modelId="{D9BAD977-E2B6-4852-8FA3-945EF8B596A6}" srcId="{50CDA8EC-9296-494B-B290-640B4524502F}" destId="{0D4C025E-9235-4570-A4D0-58A57FE59E41}" srcOrd="1" destOrd="0" parTransId="{19E961BF-12B0-4911-8368-4D974EED1EE9}" sibTransId="{56F62B4C-6E7F-4532-BF0F-4A155BC01A56}"/>
    <dgm:cxn modelId="{DB9F0A59-A777-410D-8545-DAE93973C7D3}" srcId="{50CDA8EC-9296-494B-B290-640B4524502F}" destId="{15A3BAEF-7579-4415-8894-C9457A435883}" srcOrd="0" destOrd="0" parTransId="{C286A848-BC92-4835-8210-1394CE00A57D}" sibTransId="{842B3BB7-4C5F-4E83-BD8D-C7BC0AAD2AF9}"/>
    <dgm:cxn modelId="{B7D68F80-281C-4C4A-8B99-E47844F3E132}" type="presOf" srcId="{302F9089-5345-497C-8F87-C21ADBA960D8}" destId="{B6A0BC20-23C1-4774-A9C8-18A2BB0EE6A9}" srcOrd="0" destOrd="0" presId="urn:microsoft.com/office/officeart/2005/8/layout/list1"/>
    <dgm:cxn modelId="{CBC1CA81-181A-4D2C-86BD-0D195B59D918}" type="presOf" srcId="{993816D3-1382-4EBB-8597-8AAFDA85C8E7}" destId="{F9A3DEE9-C8E9-4C0F-BA11-6198DC7CAF5E}" srcOrd="0" destOrd="0" presId="urn:microsoft.com/office/officeart/2005/8/layout/list1"/>
    <dgm:cxn modelId="{82E57C98-2403-4084-AC8E-D45AD201A1EF}" type="presOf" srcId="{D037C599-862B-4C36-9A12-DA752084D683}" destId="{979B83AE-0CB4-4894-87DA-DBA7825FAB5F}" srcOrd="1" destOrd="0" presId="urn:microsoft.com/office/officeart/2005/8/layout/list1"/>
    <dgm:cxn modelId="{425F54A2-C0B5-4E10-8241-2AEE901A9735}" type="presOf" srcId="{6510D721-056A-4349-A964-BA37EAFAE389}" destId="{ABECCFF4-6581-4036-A830-443AA608FECA}" srcOrd="0" destOrd="0" presId="urn:microsoft.com/office/officeart/2005/8/layout/list1"/>
    <dgm:cxn modelId="{E2ED36AD-152C-4F5E-9041-B1726FD15CDC}" type="presOf" srcId="{15A3BAEF-7579-4415-8894-C9457A435883}" destId="{37871BDC-BB58-4051-A314-FD53FAA37200}" srcOrd="0" destOrd="0" presId="urn:microsoft.com/office/officeart/2005/8/layout/list1"/>
    <dgm:cxn modelId="{0B0113C4-DE49-4B99-BB64-6238A0726D76}" type="presOf" srcId="{50CDA8EC-9296-494B-B290-640B4524502F}" destId="{120EB787-AC11-4870-9FB5-00B6AB0889D4}" srcOrd="0" destOrd="0" presId="urn:microsoft.com/office/officeart/2005/8/layout/list1"/>
    <dgm:cxn modelId="{33E7C2FF-32DB-41FF-A3C7-7404B1746603}" type="presOf" srcId="{50CDA8EC-9296-494B-B290-640B4524502F}" destId="{9439D670-A282-4AD9-8D50-F62ED5536201}" srcOrd="1" destOrd="0" presId="urn:microsoft.com/office/officeart/2005/8/layout/list1"/>
    <dgm:cxn modelId="{3BEC7E02-B330-4462-AA2A-B712A70CE1C5}" type="presParOf" srcId="{B6A0BC20-23C1-4774-A9C8-18A2BB0EE6A9}" destId="{A85ABF5A-7F2D-4F62-8DA3-70EDE3FB1716}" srcOrd="0" destOrd="0" presId="urn:microsoft.com/office/officeart/2005/8/layout/list1"/>
    <dgm:cxn modelId="{D5507EFB-3F89-4AF6-8081-9D3DA6A7D9BF}" type="presParOf" srcId="{A85ABF5A-7F2D-4F62-8DA3-70EDE3FB1716}" destId="{120EB787-AC11-4870-9FB5-00B6AB0889D4}" srcOrd="0" destOrd="0" presId="urn:microsoft.com/office/officeart/2005/8/layout/list1"/>
    <dgm:cxn modelId="{C96B58ED-E343-4CE8-A6F8-9C8076D73959}" type="presParOf" srcId="{A85ABF5A-7F2D-4F62-8DA3-70EDE3FB1716}" destId="{9439D670-A282-4AD9-8D50-F62ED5536201}" srcOrd="1" destOrd="0" presId="urn:microsoft.com/office/officeart/2005/8/layout/list1"/>
    <dgm:cxn modelId="{63DF34FC-9BEA-486A-967F-638BE2C035E5}" type="presParOf" srcId="{B6A0BC20-23C1-4774-A9C8-18A2BB0EE6A9}" destId="{E1262200-E96A-42C6-AA89-CB522CCC2DA7}" srcOrd="1" destOrd="0" presId="urn:microsoft.com/office/officeart/2005/8/layout/list1"/>
    <dgm:cxn modelId="{A7C84778-3BA9-4BBA-93F0-1128504A8EA7}" type="presParOf" srcId="{B6A0BC20-23C1-4774-A9C8-18A2BB0EE6A9}" destId="{37871BDC-BB58-4051-A314-FD53FAA37200}" srcOrd="2" destOrd="0" presId="urn:microsoft.com/office/officeart/2005/8/layout/list1"/>
    <dgm:cxn modelId="{302C3C07-F70E-46E1-B5BA-179A4A67CE3F}" type="presParOf" srcId="{B6A0BC20-23C1-4774-A9C8-18A2BB0EE6A9}" destId="{1E45172B-9522-4C32-ABCA-8AA6D0007C22}" srcOrd="3" destOrd="0" presId="urn:microsoft.com/office/officeart/2005/8/layout/list1"/>
    <dgm:cxn modelId="{AC811102-A77D-402A-9468-5F0D3E65C5A5}" type="presParOf" srcId="{B6A0BC20-23C1-4774-A9C8-18A2BB0EE6A9}" destId="{A5F75982-9EE1-4AB0-A39C-47BB754B3808}" srcOrd="4" destOrd="0" presId="urn:microsoft.com/office/officeart/2005/8/layout/list1"/>
    <dgm:cxn modelId="{D823BF76-003B-4148-8854-C667C463D115}" type="presParOf" srcId="{A5F75982-9EE1-4AB0-A39C-47BB754B3808}" destId="{45D92CFE-CD9C-4AE5-B7BA-0520AD2D4513}" srcOrd="0" destOrd="0" presId="urn:microsoft.com/office/officeart/2005/8/layout/list1"/>
    <dgm:cxn modelId="{A58A7745-8A9E-427B-A77A-E70ECDE4FE12}" type="presParOf" srcId="{A5F75982-9EE1-4AB0-A39C-47BB754B3808}" destId="{F05B8DAC-8BF7-4FDD-8ECE-7A4D91EDE054}" srcOrd="1" destOrd="0" presId="urn:microsoft.com/office/officeart/2005/8/layout/list1"/>
    <dgm:cxn modelId="{09755E44-AA96-4AD6-A14B-BC3336158FED}" type="presParOf" srcId="{B6A0BC20-23C1-4774-A9C8-18A2BB0EE6A9}" destId="{FF4DB25B-5DFD-4F72-99EF-78C6CCD86E09}" srcOrd="5" destOrd="0" presId="urn:microsoft.com/office/officeart/2005/8/layout/list1"/>
    <dgm:cxn modelId="{013B0B25-DC41-47A9-9BE4-BCF05DC8868D}" type="presParOf" srcId="{B6A0BC20-23C1-4774-A9C8-18A2BB0EE6A9}" destId="{F9A3DEE9-C8E9-4C0F-BA11-6198DC7CAF5E}" srcOrd="6" destOrd="0" presId="urn:microsoft.com/office/officeart/2005/8/layout/list1"/>
    <dgm:cxn modelId="{CEFE37F5-FC05-4A68-B919-264060BBBE5A}" type="presParOf" srcId="{B6A0BC20-23C1-4774-A9C8-18A2BB0EE6A9}" destId="{BFCB1F20-3BFA-4763-B83F-93E5D6655904}" srcOrd="7" destOrd="0" presId="urn:microsoft.com/office/officeart/2005/8/layout/list1"/>
    <dgm:cxn modelId="{FA805E0D-226A-4AA9-A5D9-499732B8CE56}" type="presParOf" srcId="{B6A0BC20-23C1-4774-A9C8-18A2BB0EE6A9}" destId="{E6C89E0C-C68B-43E8-B337-55225BEAE302}" srcOrd="8" destOrd="0" presId="urn:microsoft.com/office/officeart/2005/8/layout/list1"/>
    <dgm:cxn modelId="{4689AAE4-9487-4740-BB66-639E387345BD}" type="presParOf" srcId="{E6C89E0C-C68B-43E8-B337-55225BEAE302}" destId="{39C61D98-B488-442E-A5DC-6DA418F4C0C5}" srcOrd="0" destOrd="0" presId="urn:microsoft.com/office/officeart/2005/8/layout/list1"/>
    <dgm:cxn modelId="{A6BF0241-90B3-4D69-88C8-18C428D84279}" type="presParOf" srcId="{E6C89E0C-C68B-43E8-B337-55225BEAE302}" destId="{979B83AE-0CB4-4894-87DA-DBA7825FAB5F}" srcOrd="1" destOrd="0" presId="urn:microsoft.com/office/officeart/2005/8/layout/list1"/>
    <dgm:cxn modelId="{EEC738D2-A383-484D-91F4-5FB760B8DDE0}" type="presParOf" srcId="{B6A0BC20-23C1-4774-A9C8-18A2BB0EE6A9}" destId="{BC5A9470-89D5-44D7-B52C-A7B0AD059630}" srcOrd="9" destOrd="0" presId="urn:microsoft.com/office/officeart/2005/8/layout/list1"/>
    <dgm:cxn modelId="{359E4B75-4D09-49DB-8662-D6C860764EE9}" type="presParOf" srcId="{B6A0BC20-23C1-4774-A9C8-18A2BB0EE6A9}" destId="{ABECCFF4-6581-4036-A830-443AA608FECA}"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02F9089-5345-497C-8F87-C21ADBA960D8}"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50CDA8EC-9296-494B-B290-640B4524502F}">
      <dgm:prSet/>
      <dgm:spPr/>
      <dgm:t>
        <a:bodyPr/>
        <a:lstStyle/>
        <a:p>
          <a:r>
            <a:rPr lang="zh-CN" dirty="0"/>
            <a:t>短暫的</a:t>
          </a:r>
          <a:r>
            <a:rPr lang="en-US" altLang="zh-CN" dirty="0"/>
            <a:t> Temporary</a:t>
          </a:r>
          <a:endParaRPr lang="en-US" dirty="0"/>
        </a:p>
      </dgm:t>
    </dgm:pt>
    <dgm:pt modelId="{AABD2150-3586-4B23-90CA-0B38D0B9DB03}" type="parTrans" cxnId="{613B6E38-5745-4B3C-A856-E6730A7B70CD}">
      <dgm:prSet/>
      <dgm:spPr/>
      <dgm:t>
        <a:bodyPr/>
        <a:lstStyle/>
        <a:p>
          <a:endParaRPr lang="en-US"/>
        </a:p>
      </dgm:t>
    </dgm:pt>
    <dgm:pt modelId="{03E94FCC-E928-4288-815C-2ADE4078F325}" type="sibTrans" cxnId="{613B6E38-5745-4B3C-A856-E6730A7B70CD}">
      <dgm:prSet/>
      <dgm:spPr/>
      <dgm:t>
        <a:bodyPr/>
        <a:lstStyle/>
        <a:p>
          <a:endParaRPr lang="en-US"/>
        </a:p>
      </dgm:t>
    </dgm:pt>
    <dgm:pt modelId="{15A3BAEF-7579-4415-8894-C9457A435883}">
      <dgm:prSet/>
      <dgm:spPr/>
      <dgm:t>
        <a:bodyPr/>
        <a:lstStyle/>
        <a:p>
          <a:r>
            <a:rPr lang="zh-CN" dirty="0"/>
            <a:t>哪些是短暫的</a:t>
          </a:r>
          <a:r>
            <a:rPr lang="en-US" altLang="zh-CN" dirty="0"/>
            <a:t> What is temporary</a:t>
          </a:r>
          <a:endParaRPr lang="en-US" dirty="0"/>
        </a:p>
      </dgm:t>
    </dgm:pt>
    <dgm:pt modelId="{C286A848-BC92-4835-8210-1394CE00A57D}" type="parTrans" cxnId="{DB9F0A59-A777-410D-8545-DAE93973C7D3}">
      <dgm:prSet/>
      <dgm:spPr/>
      <dgm:t>
        <a:bodyPr/>
        <a:lstStyle/>
        <a:p>
          <a:endParaRPr lang="en-US"/>
        </a:p>
      </dgm:t>
    </dgm:pt>
    <dgm:pt modelId="{842B3BB7-4C5F-4E83-BD8D-C7BC0AAD2AF9}" type="sibTrans" cxnId="{DB9F0A59-A777-410D-8545-DAE93973C7D3}">
      <dgm:prSet/>
      <dgm:spPr/>
      <dgm:t>
        <a:bodyPr/>
        <a:lstStyle/>
        <a:p>
          <a:endParaRPr lang="en-US"/>
        </a:p>
      </dgm:t>
    </dgm:pt>
    <dgm:pt modelId="{0D4C025E-9235-4570-A4D0-58A57FE59E41}">
      <dgm:prSet/>
      <dgm:spPr/>
      <dgm:t>
        <a:bodyPr/>
        <a:lstStyle/>
        <a:p>
          <a:r>
            <a:rPr lang="en-US" dirty="0"/>
            <a:t>Maslow’s Hierarchy of Needs </a:t>
          </a:r>
          <a:r>
            <a:rPr lang="zh-CN" dirty="0"/>
            <a:t>馬斯洛的需求層次理論</a:t>
          </a:r>
          <a:endParaRPr lang="en-US" dirty="0"/>
        </a:p>
      </dgm:t>
    </dgm:pt>
    <dgm:pt modelId="{19E961BF-12B0-4911-8368-4D974EED1EE9}" type="parTrans" cxnId="{D9BAD977-E2B6-4852-8FA3-945EF8B596A6}">
      <dgm:prSet/>
      <dgm:spPr/>
      <dgm:t>
        <a:bodyPr/>
        <a:lstStyle/>
        <a:p>
          <a:endParaRPr lang="en-US"/>
        </a:p>
      </dgm:t>
    </dgm:pt>
    <dgm:pt modelId="{56F62B4C-6E7F-4532-BF0F-4A155BC01A56}" type="sibTrans" cxnId="{D9BAD977-E2B6-4852-8FA3-945EF8B596A6}">
      <dgm:prSet/>
      <dgm:spPr/>
      <dgm:t>
        <a:bodyPr/>
        <a:lstStyle/>
        <a:p>
          <a:endParaRPr lang="en-US"/>
        </a:p>
      </dgm:t>
    </dgm:pt>
    <dgm:pt modelId="{F53D8A3C-D4CB-41D9-BA38-048A46CF5E55}">
      <dgm:prSet/>
      <dgm:spPr/>
      <dgm:t>
        <a:bodyPr/>
        <a:lstStyle/>
        <a:p>
          <a:r>
            <a:rPr lang="zh-CN" dirty="0"/>
            <a:t>永遠的</a:t>
          </a:r>
          <a:r>
            <a:rPr lang="en-US" altLang="zh-CN" dirty="0"/>
            <a:t> Eternal</a:t>
          </a:r>
          <a:endParaRPr lang="en-US" dirty="0"/>
        </a:p>
      </dgm:t>
    </dgm:pt>
    <dgm:pt modelId="{B52EB73B-DFAD-46C2-B9EA-E2F3214BFC98}" type="parTrans" cxnId="{36ACC123-C914-4DB2-B46B-8F6AB84130AD}">
      <dgm:prSet/>
      <dgm:spPr/>
      <dgm:t>
        <a:bodyPr/>
        <a:lstStyle/>
        <a:p>
          <a:endParaRPr lang="en-US"/>
        </a:p>
      </dgm:t>
    </dgm:pt>
    <dgm:pt modelId="{375A249F-A94E-490A-9348-E5EF4C8D47A5}" type="sibTrans" cxnId="{36ACC123-C914-4DB2-B46B-8F6AB84130AD}">
      <dgm:prSet/>
      <dgm:spPr/>
      <dgm:t>
        <a:bodyPr/>
        <a:lstStyle/>
        <a:p>
          <a:endParaRPr lang="en-US"/>
        </a:p>
      </dgm:t>
    </dgm:pt>
    <dgm:pt modelId="{993816D3-1382-4EBB-8597-8AAFDA85C8E7}">
      <dgm:prSet/>
      <dgm:spPr/>
      <dgm:t>
        <a:bodyPr/>
        <a:lstStyle/>
        <a:p>
          <a:r>
            <a:rPr lang="zh-CN" dirty="0"/>
            <a:t>什麼是可以永遠的</a:t>
          </a:r>
          <a:r>
            <a:rPr lang="en-US" altLang="zh-CN" dirty="0"/>
            <a:t> What will be eternal</a:t>
          </a:r>
          <a:endParaRPr lang="en-US" dirty="0"/>
        </a:p>
      </dgm:t>
    </dgm:pt>
    <dgm:pt modelId="{07AC9241-3AD5-46FB-9FF3-B3463FAD2C81}" type="parTrans" cxnId="{66441011-A1A1-4BD7-A898-2FD29811B5BB}">
      <dgm:prSet/>
      <dgm:spPr/>
      <dgm:t>
        <a:bodyPr/>
        <a:lstStyle/>
        <a:p>
          <a:endParaRPr lang="en-US"/>
        </a:p>
      </dgm:t>
    </dgm:pt>
    <dgm:pt modelId="{D9A40886-F3C8-43C0-AB27-BF0E049E9C80}" type="sibTrans" cxnId="{66441011-A1A1-4BD7-A898-2FD29811B5BB}">
      <dgm:prSet/>
      <dgm:spPr/>
      <dgm:t>
        <a:bodyPr/>
        <a:lstStyle/>
        <a:p>
          <a:endParaRPr lang="en-US"/>
        </a:p>
      </dgm:t>
    </dgm:pt>
    <dgm:pt modelId="{0268996F-6C44-41A8-8F7C-80C0ED727658}">
      <dgm:prSet/>
      <dgm:spPr/>
      <dgm:t>
        <a:bodyPr/>
        <a:lstStyle/>
        <a:p>
          <a:r>
            <a:rPr lang="zh-CN" altLang="en-US" dirty="0"/>
            <a:t>品格的塑造 </a:t>
          </a:r>
          <a:r>
            <a:rPr lang="en-US" altLang="zh-CN" dirty="0"/>
            <a:t>Character development </a:t>
          </a:r>
          <a:r>
            <a:rPr lang="zh-CN" altLang="en-US" dirty="0"/>
            <a:t> </a:t>
          </a:r>
          <a:endParaRPr lang="en-US" dirty="0"/>
        </a:p>
      </dgm:t>
    </dgm:pt>
    <dgm:pt modelId="{966C03DF-7D9F-4810-B15B-01B132AE1FAF}" type="parTrans" cxnId="{59681F66-8D1D-4F04-AF67-69445EE5816D}">
      <dgm:prSet/>
      <dgm:spPr/>
      <dgm:t>
        <a:bodyPr/>
        <a:lstStyle/>
        <a:p>
          <a:endParaRPr lang="en-US"/>
        </a:p>
      </dgm:t>
    </dgm:pt>
    <dgm:pt modelId="{49511DC4-E417-4A3E-8C4E-FD5B4B86643C}" type="sibTrans" cxnId="{59681F66-8D1D-4F04-AF67-69445EE5816D}">
      <dgm:prSet/>
      <dgm:spPr/>
      <dgm:t>
        <a:bodyPr/>
        <a:lstStyle/>
        <a:p>
          <a:endParaRPr lang="en-US"/>
        </a:p>
      </dgm:t>
    </dgm:pt>
    <dgm:pt modelId="{D037C599-862B-4C36-9A12-DA752084D683}">
      <dgm:prSet/>
      <dgm:spPr/>
      <dgm:t>
        <a:bodyPr/>
        <a:lstStyle/>
        <a:p>
          <a:r>
            <a:rPr lang="zh-CN" dirty="0"/>
            <a:t>結論</a:t>
          </a:r>
          <a:r>
            <a:rPr lang="en-US" altLang="zh-CN" dirty="0"/>
            <a:t> Summary</a:t>
          </a:r>
          <a:endParaRPr lang="en-US" dirty="0"/>
        </a:p>
      </dgm:t>
    </dgm:pt>
    <dgm:pt modelId="{6F43F6CC-6A3E-4CC2-82DC-ABFF1EB77BC1}" type="parTrans" cxnId="{510BD115-DF16-4E96-B346-D6F1266D6A80}">
      <dgm:prSet/>
      <dgm:spPr/>
      <dgm:t>
        <a:bodyPr/>
        <a:lstStyle/>
        <a:p>
          <a:endParaRPr lang="en-US"/>
        </a:p>
      </dgm:t>
    </dgm:pt>
    <dgm:pt modelId="{CEDECF89-0888-4C37-B93D-655423CB7003}" type="sibTrans" cxnId="{510BD115-DF16-4E96-B346-D6F1266D6A80}">
      <dgm:prSet/>
      <dgm:spPr/>
      <dgm:t>
        <a:bodyPr/>
        <a:lstStyle/>
        <a:p>
          <a:endParaRPr lang="en-US"/>
        </a:p>
      </dgm:t>
    </dgm:pt>
    <dgm:pt modelId="{6510D721-056A-4349-A964-BA37EAFAE389}">
      <dgm:prSet/>
      <dgm:spPr/>
      <dgm:t>
        <a:bodyPr/>
        <a:lstStyle/>
        <a:p>
          <a:r>
            <a:rPr lang="zh-CN" dirty="0"/>
            <a:t>短暫的 </a:t>
          </a:r>
          <a:r>
            <a:rPr lang="en-US" dirty="0"/>
            <a:t>VS </a:t>
          </a:r>
          <a:r>
            <a:rPr lang="zh-CN" dirty="0"/>
            <a:t>永遠的</a:t>
          </a:r>
          <a:r>
            <a:rPr lang="en-US" altLang="zh-CN" dirty="0"/>
            <a:t> Temporary vs eternal</a:t>
          </a:r>
          <a:endParaRPr lang="en-US" dirty="0"/>
        </a:p>
      </dgm:t>
    </dgm:pt>
    <dgm:pt modelId="{3554D929-00C1-438D-B501-6F5835A5D5A8}" type="parTrans" cxnId="{D706D812-C3E1-4E3B-985B-E92F13936AFB}">
      <dgm:prSet/>
      <dgm:spPr/>
      <dgm:t>
        <a:bodyPr/>
        <a:lstStyle/>
        <a:p>
          <a:endParaRPr lang="en-US"/>
        </a:p>
      </dgm:t>
    </dgm:pt>
    <dgm:pt modelId="{90000E64-AB55-4018-8D70-4F8BF5131C03}" type="sibTrans" cxnId="{D706D812-C3E1-4E3B-985B-E92F13936AFB}">
      <dgm:prSet/>
      <dgm:spPr/>
      <dgm:t>
        <a:bodyPr/>
        <a:lstStyle/>
        <a:p>
          <a:endParaRPr lang="en-US"/>
        </a:p>
      </dgm:t>
    </dgm:pt>
    <dgm:pt modelId="{B6A0BC20-23C1-4774-A9C8-18A2BB0EE6A9}" type="pres">
      <dgm:prSet presAssocID="{302F9089-5345-497C-8F87-C21ADBA960D8}" presName="linear" presStyleCnt="0">
        <dgm:presLayoutVars>
          <dgm:dir/>
          <dgm:animLvl val="lvl"/>
          <dgm:resizeHandles val="exact"/>
        </dgm:presLayoutVars>
      </dgm:prSet>
      <dgm:spPr/>
    </dgm:pt>
    <dgm:pt modelId="{A85ABF5A-7F2D-4F62-8DA3-70EDE3FB1716}" type="pres">
      <dgm:prSet presAssocID="{50CDA8EC-9296-494B-B290-640B4524502F}" presName="parentLin" presStyleCnt="0"/>
      <dgm:spPr/>
    </dgm:pt>
    <dgm:pt modelId="{120EB787-AC11-4870-9FB5-00B6AB0889D4}" type="pres">
      <dgm:prSet presAssocID="{50CDA8EC-9296-494B-B290-640B4524502F}" presName="parentLeftMargin" presStyleLbl="node1" presStyleIdx="0" presStyleCnt="3"/>
      <dgm:spPr/>
    </dgm:pt>
    <dgm:pt modelId="{9439D670-A282-4AD9-8D50-F62ED5536201}" type="pres">
      <dgm:prSet presAssocID="{50CDA8EC-9296-494B-B290-640B4524502F}" presName="parentText" presStyleLbl="node1" presStyleIdx="0" presStyleCnt="3">
        <dgm:presLayoutVars>
          <dgm:chMax val="0"/>
          <dgm:bulletEnabled val="1"/>
        </dgm:presLayoutVars>
      </dgm:prSet>
      <dgm:spPr/>
    </dgm:pt>
    <dgm:pt modelId="{E1262200-E96A-42C6-AA89-CB522CCC2DA7}" type="pres">
      <dgm:prSet presAssocID="{50CDA8EC-9296-494B-B290-640B4524502F}" presName="negativeSpace" presStyleCnt="0"/>
      <dgm:spPr/>
    </dgm:pt>
    <dgm:pt modelId="{37871BDC-BB58-4051-A314-FD53FAA37200}" type="pres">
      <dgm:prSet presAssocID="{50CDA8EC-9296-494B-B290-640B4524502F}" presName="childText" presStyleLbl="conFgAcc1" presStyleIdx="0" presStyleCnt="3">
        <dgm:presLayoutVars>
          <dgm:bulletEnabled val="1"/>
        </dgm:presLayoutVars>
      </dgm:prSet>
      <dgm:spPr/>
    </dgm:pt>
    <dgm:pt modelId="{1E45172B-9522-4C32-ABCA-8AA6D0007C22}" type="pres">
      <dgm:prSet presAssocID="{03E94FCC-E928-4288-815C-2ADE4078F325}" presName="spaceBetweenRectangles" presStyleCnt="0"/>
      <dgm:spPr/>
    </dgm:pt>
    <dgm:pt modelId="{A5F75982-9EE1-4AB0-A39C-47BB754B3808}" type="pres">
      <dgm:prSet presAssocID="{F53D8A3C-D4CB-41D9-BA38-048A46CF5E55}" presName="parentLin" presStyleCnt="0"/>
      <dgm:spPr/>
    </dgm:pt>
    <dgm:pt modelId="{45D92CFE-CD9C-4AE5-B7BA-0520AD2D4513}" type="pres">
      <dgm:prSet presAssocID="{F53D8A3C-D4CB-41D9-BA38-048A46CF5E55}" presName="parentLeftMargin" presStyleLbl="node1" presStyleIdx="0" presStyleCnt="3"/>
      <dgm:spPr/>
    </dgm:pt>
    <dgm:pt modelId="{F05B8DAC-8BF7-4FDD-8ECE-7A4D91EDE054}" type="pres">
      <dgm:prSet presAssocID="{F53D8A3C-D4CB-41D9-BA38-048A46CF5E55}" presName="parentText" presStyleLbl="node1" presStyleIdx="1" presStyleCnt="3">
        <dgm:presLayoutVars>
          <dgm:chMax val="0"/>
          <dgm:bulletEnabled val="1"/>
        </dgm:presLayoutVars>
      </dgm:prSet>
      <dgm:spPr/>
    </dgm:pt>
    <dgm:pt modelId="{FF4DB25B-5DFD-4F72-99EF-78C6CCD86E09}" type="pres">
      <dgm:prSet presAssocID="{F53D8A3C-D4CB-41D9-BA38-048A46CF5E55}" presName="negativeSpace" presStyleCnt="0"/>
      <dgm:spPr/>
    </dgm:pt>
    <dgm:pt modelId="{F9A3DEE9-C8E9-4C0F-BA11-6198DC7CAF5E}" type="pres">
      <dgm:prSet presAssocID="{F53D8A3C-D4CB-41D9-BA38-048A46CF5E55}" presName="childText" presStyleLbl="conFgAcc1" presStyleIdx="1" presStyleCnt="3">
        <dgm:presLayoutVars>
          <dgm:bulletEnabled val="1"/>
        </dgm:presLayoutVars>
      </dgm:prSet>
      <dgm:spPr/>
    </dgm:pt>
    <dgm:pt modelId="{BFCB1F20-3BFA-4763-B83F-93E5D6655904}" type="pres">
      <dgm:prSet presAssocID="{375A249F-A94E-490A-9348-E5EF4C8D47A5}" presName="spaceBetweenRectangles" presStyleCnt="0"/>
      <dgm:spPr/>
    </dgm:pt>
    <dgm:pt modelId="{E6C89E0C-C68B-43E8-B337-55225BEAE302}" type="pres">
      <dgm:prSet presAssocID="{D037C599-862B-4C36-9A12-DA752084D683}" presName="parentLin" presStyleCnt="0"/>
      <dgm:spPr/>
    </dgm:pt>
    <dgm:pt modelId="{39C61D98-B488-442E-A5DC-6DA418F4C0C5}" type="pres">
      <dgm:prSet presAssocID="{D037C599-862B-4C36-9A12-DA752084D683}" presName="parentLeftMargin" presStyleLbl="node1" presStyleIdx="1" presStyleCnt="3"/>
      <dgm:spPr/>
    </dgm:pt>
    <dgm:pt modelId="{979B83AE-0CB4-4894-87DA-DBA7825FAB5F}" type="pres">
      <dgm:prSet presAssocID="{D037C599-862B-4C36-9A12-DA752084D683}" presName="parentText" presStyleLbl="node1" presStyleIdx="2" presStyleCnt="3">
        <dgm:presLayoutVars>
          <dgm:chMax val="0"/>
          <dgm:bulletEnabled val="1"/>
        </dgm:presLayoutVars>
      </dgm:prSet>
      <dgm:spPr/>
    </dgm:pt>
    <dgm:pt modelId="{BC5A9470-89D5-44D7-B52C-A7B0AD059630}" type="pres">
      <dgm:prSet presAssocID="{D037C599-862B-4C36-9A12-DA752084D683}" presName="negativeSpace" presStyleCnt="0"/>
      <dgm:spPr/>
    </dgm:pt>
    <dgm:pt modelId="{ABECCFF4-6581-4036-A830-443AA608FECA}" type="pres">
      <dgm:prSet presAssocID="{D037C599-862B-4C36-9A12-DA752084D683}" presName="childText" presStyleLbl="conFgAcc1" presStyleIdx="2" presStyleCnt="3">
        <dgm:presLayoutVars>
          <dgm:bulletEnabled val="1"/>
        </dgm:presLayoutVars>
      </dgm:prSet>
      <dgm:spPr/>
    </dgm:pt>
  </dgm:ptLst>
  <dgm:cxnLst>
    <dgm:cxn modelId="{66441011-A1A1-4BD7-A898-2FD29811B5BB}" srcId="{F53D8A3C-D4CB-41D9-BA38-048A46CF5E55}" destId="{993816D3-1382-4EBB-8597-8AAFDA85C8E7}" srcOrd="0" destOrd="0" parTransId="{07AC9241-3AD5-46FB-9FF3-B3463FAD2C81}" sibTransId="{D9A40886-F3C8-43C0-AB27-BF0E049E9C80}"/>
    <dgm:cxn modelId="{D706D812-C3E1-4E3B-985B-E92F13936AFB}" srcId="{D037C599-862B-4C36-9A12-DA752084D683}" destId="{6510D721-056A-4349-A964-BA37EAFAE389}" srcOrd="0" destOrd="0" parTransId="{3554D929-00C1-438D-B501-6F5835A5D5A8}" sibTransId="{90000E64-AB55-4018-8D70-4F8BF5131C03}"/>
    <dgm:cxn modelId="{510BD115-DF16-4E96-B346-D6F1266D6A80}" srcId="{302F9089-5345-497C-8F87-C21ADBA960D8}" destId="{D037C599-862B-4C36-9A12-DA752084D683}" srcOrd="2" destOrd="0" parTransId="{6F43F6CC-6A3E-4CC2-82DC-ABFF1EB77BC1}" sibTransId="{CEDECF89-0888-4C37-B93D-655423CB7003}"/>
    <dgm:cxn modelId="{13D6B61E-7E6D-43F3-A493-49AE9C3199BF}" type="presOf" srcId="{0D4C025E-9235-4570-A4D0-58A57FE59E41}" destId="{37871BDC-BB58-4051-A314-FD53FAA37200}" srcOrd="0" destOrd="1" presId="urn:microsoft.com/office/officeart/2005/8/layout/list1"/>
    <dgm:cxn modelId="{36ACC123-C914-4DB2-B46B-8F6AB84130AD}" srcId="{302F9089-5345-497C-8F87-C21ADBA960D8}" destId="{F53D8A3C-D4CB-41D9-BA38-048A46CF5E55}" srcOrd="1" destOrd="0" parTransId="{B52EB73B-DFAD-46C2-B9EA-E2F3214BFC98}" sibTransId="{375A249F-A94E-490A-9348-E5EF4C8D47A5}"/>
    <dgm:cxn modelId="{613B6E38-5745-4B3C-A856-E6730A7B70CD}" srcId="{302F9089-5345-497C-8F87-C21ADBA960D8}" destId="{50CDA8EC-9296-494B-B290-640B4524502F}" srcOrd="0" destOrd="0" parTransId="{AABD2150-3586-4B23-90CA-0B38D0B9DB03}" sibTransId="{03E94FCC-E928-4288-815C-2ADE4078F325}"/>
    <dgm:cxn modelId="{2D0F125F-DED7-43E3-AE79-0C350BABC68E}" type="presOf" srcId="{F53D8A3C-D4CB-41D9-BA38-048A46CF5E55}" destId="{F05B8DAC-8BF7-4FDD-8ECE-7A4D91EDE054}" srcOrd="1" destOrd="0" presId="urn:microsoft.com/office/officeart/2005/8/layout/list1"/>
    <dgm:cxn modelId="{59681F66-8D1D-4F04-AF67-69445EE5816D}" srcId="{F53D8A3C-D4CB-41D9-BA38-048A46CF5E55}" destId="{0268996F-6C44-41A8-8F7C-80C0ED727658}" srcOrd="1" destOrd="0" parTransId="{966C03DF-7D9F-4810-B15B-01B132AE1FAF}" sibTransId="{49511DC4-E417-4A3E-8C4E-FD5B4B86643C}"/>
    <dgm:cxn modelId="{1EDCD46A-0DC1-497A-8015-4D6FE24E57EB}" type="presOf" srcId="{D037C599-862B-4C36-9A12-DA752084D683}" destId="{39C61D98-B488-442E-A5DC-6DA418F4C0C5}" srcOrd="0" destOrd="0" presId="urn:microsoft.com/office/officeart/2005/8/layout/list1"/>
    <dgm:cxn modelId="{C41BF54C-D566-4A31-88EC-ABD9B6B40C41}" type="presOf" srcId="{0268996F-6C44-41A8-8F7C-80C0ED727658}" destId="{F9A3DEE9-C8E9-4C0F-BA11-6198DC7CAF5E}" srcOrd="0" destOrd="1" presId="urn:microsoft.com/office/officeart/2005/8/layout/list1"/>
    <dgm:cxn modelId="{8F03D157-E293-4293-8875-95565896AE3C}" type="presOf" srcId="{F53D8A3C-D4CB-41D9-BA38-048A46CF5E55}" destId="{45D92CFE-CD9C-4AE5-B7BA-0520AD2D4513}" srcOrd="0" destOrd="0" presId="urn:microsoft.com/office/officeart/2005/8/layout/list1"/>
    <dgm:cxn modelId="{D9BAD977-E2B6-4852-8FA3-945EF8B596A6}" srcId="{50CDA8EC-9296-494B-B290-640B4524502F}" destId="{0D4C025E-9235-4570-A4D0-58A57FE59E41}" srcOrd="1" destOrd="0" parTransId="{19E961BF-12B0-4911-8368-4D974EED1EE9}" sibTransId="{56F62B4C-6E7F-4532-BF0F-4A155BC01A56}"/>
    <dgm:cxn modelId="{DB9F0A59-A777-410D-8545-DAE93973C7D3}" srcId="{50CDA8EC-9296-494B-B290-640B4524502F}" destId="{15A3BAEF-7579-4415-8894-C9457A435883}" srcOrd="0" destOrd="0" parTransId="{C286A848-BC92-4835-8210-1394CE00A57D}" sibTransId="{842B3BB7-4C5F-4E83-BD8D-C7BC0AAD2AF9}"/>
    <dgm:cxn modelId="{B7D68F80-281C-4C4A-8B99-E47844F3E132}" type="presOf" srcId="{302F9089-5345-497C-8F87-C21ADBA960D8}" destId="{B6A0BC20-23C1-4774-A9C8-18A2BB0EE6A9}" srcOrd="0" destOrd="0" presId="urn:microsoft.com/office/officeart/2005/8/layout/list1"/>
    <dgm:cxn modelId="{CBC1CA81-181A-4D2C-86BD-0D195B59D918}" type="presOf" srcId="{993816D3-1382-4EBB-8597-8AAFDA85C8E7}" destId="{F9A3DEE9-C8E9-4C0F-BA11-6198DC7CAF5E}" srcOrd="0" destOrd="0" presId="urn:microsoft.com/office/officeart/2005/8/layout/list1"/>
    <dgm:cxn modelId="{82E57C98-2403-4084-AC8E-D45AD201A1EF}" type="presOf" srcId="{D037C599-862B-4C36-9A12-DA752084D683}" destId="{979B83AE-0CB4-4894-87DA-DBA7825FAB5F}" srcOrd="1" destOrd="0" presId="urn:microsoft.com/office/officeart/2005/8/layout/list1"/>
    <dgm:cxn modelId="{425F54A2-C0B5-4E10-8241-2AEE901A9735}" type="presOf" srcId="{6510D721-056A-4349-A964-BA37EAFAE389}" destId="{ABECCFF4-6581-4036-A830-443AA608FECA}" srcOrd="0" destOrd="0" presId="urn:microsoft.com/office/officeart/2005/8/layout/list1"/>
    <dgm:cxn modelId="{E2ED36AD-152C-4F5E-9041-B1726FD15CDC}" type="presOf" srcId="{15A3BAEF-7579-4415-8894-C9457A435883}" destId="{37871BDC-BB58-4051-A314-FD53FAA37200}" srcOrd="0" destOrd="0" presId="urn:microsoft.com/office/officeart/2005/8/layout/list1"/>
    <dgm:cxn modelId="{0B0113C4-DE49-4B99-BB64-6238A0726D76}" type="presOf" srcId="{50CDA8EC-9296-494B-B290-640B4524502F}" destId="{120EB787-AC11-4870-9FB5-00B6AB0889D4}" srcOrd="0" destOrd="0" presId="urn:microsoft.com/office/officeart/2005/8/layout/list1"/>
    <dgm:cxn modelId="{33E7C2FF-32DB-41FF-A3C7-7404B1746603}" type="presOf" srcId="{50CDA8EC-9296-494B-B290-640B4524502F}" destId="{9439D670-A282-4AD9-8D50-F62ED5536201}" srcOrd="1" destOrd="0" presId="urn:microsoft.com/office/officeart/2005/8/layout/list1"/>
    <dgm:cxn modelId="{3BEC7E02-B330-4462-AA2A-B712A70CE1C5}" type="presParOf" srcId="{B6A0BC20-23C1-4774-A9C8-18A2BB0EE6A9}" destId="{A85ABF5A-7F2D-4F62-8DA3-70EDE3FB1716}" srcOrd="0" destOrd="0" presId="urn:microsoft.com/office/officeart/2005/8/layout/list1"/>
    <dgm:cxn modelId="{D5507EFB-3F89-4AF6-8081-9D3DA6A7D9BF}" type="presParOf" srcId="{A85ABF5A-7F2D-4F62-8DA3-70EDE3FB1716}" destId="{120EB787-AC11-4870-9FB5-00B6AB0889D4}" srcOrd="0" destOrd="0" presId="urn:microsoft.com/office/officeart/2005/8/layout/list1"/>
    <dgm:cxn modelId="{C96B58ED-E343-4CE8-A6F8-9C8076D73959}" type="presParOf" srcId="{A85ABF5A-7F2D-4F62-8DA3-70EDE3FB1716}" destId="{9439D670-A282-4AD9-8D50-F62ED5536201}" srcOrd="1" destOrd="0" presId="urn:microsoft.com/office/officeart/2005/8/layout/list1"/>
    <dgm:cxn modelId="{63DF34FC-9BEA-486A-967F-638BE2C035E5}" type="presParOf" srcId="{B6A0BC20-23C1-4774-A9C8-18A2BB0EE6A9}" destId="{E1262200-E96A-42C6-AA89-CB522CCC2DA7}" srcOrd="1" destOrd="0" presId="urn:microsoft.com/office/officeart/2005/8/layout/list1"/>
    <dgm:cxn modelId="{A7C84778-3BA9-4BBA-93F0-1128504A8EA7}" type="presParOf" srcId="{B6A0BC20-23C1-4774-A9C8-18A2BB0EE6A9}" destId="{37871BDC-BB58-4051-A314-FD53FAA37200}" srcOrd="2" destOrd="0" presId="urn:microsoft.com/office/officeart/2005/8/layout/list1"/>
    <dgm:cxn modelId="{302C3C07-F70E-46E1-B5BA-179A4A67CE3F}" type="presParOf" srcId="{B6A0BC20-23C1-4774-A9C8-18A2BB0EE6A9}" destId="{1E45172B-9522-4C32-ABCA-8AA6D0007C22}" srcOrd="3" destOrd="0" presId="urn:microsoft.com/office/officeart/2005/8/layout/list1"/>
    <dgm:cxn modelId="{AC811102-A77D-402A-9468-5F0D3E65C5A5}" type="presParOf" srcId="{B6A0BC20-23C1-4774-A9C8-18A2BB0EE6A9}" destId="{A5F75982-9EE1-4AB0-A39C-47BB754B3808}" srcOrd="4" destOrd="0" presId="urn:microsoft.com/office/officeart/2005/8/layout/list1"/>
    <dgm:cxn modelId="{D823BF76-003B-4148-8854-C667C463D115}" type="presParOf" srcId="{A5F75982-9EE1-4AB0-A39C-47BB754B3808}" destId="{45D92CFE-CD9C-4AE5-B7BA-0520AD2D4513}" srcOrd="0" destOrd="0" presId="urn:microsoft.com/office/officeart/2005/8/layout/list1"/>
    <dgm:cxn modelId="{A58A7745-8A9E-427B-A77A-E70ECDE4FE12}" type="presParOf" srcId="{A5F75982-9EE1-4AB0-A39C-47BB754B3808}" destId="{F05B8DAC-8BF7-4FDD-8ECE-7A4D91EDE054}" srcOrd="1" destOrd="0" presId="urn:microsoft.com/office/officeart/2005/8/layout/list1"/>
    <dgm:cxn modelId="{09755E44-AA96-4AD6-A14B-BC3336158FED}" type="presParOf" srcId="{B6A0BC20-23C1-4774-A9C8-18A2BB0EE6A9}" destId="{FF4DB25B-5DFD-4F72-99EF-78C6CCD86E09}" srcOrd="5" destOrd="0" presId="urn:microsoft.com/office/officeart/2005/8/layout/list1"/>
    <dgm:cxn modelId="{013B0B25-DC41-47A9-9BE4-BCF05DC8868D}" type="presParOf" srcId="{B6A0BC20-23C1-4774-A9C8-18A2BB0EE6A9}" destId="{F9A3DEE9-C8E9-4C0F-BA11-6198DC7CAF5E}" srcOrd="6" destOrd="0" presId="urn:microsoft.com/office/officeart/2005/8/layout/list1"/>
    <dgm:cxn modelId="{CEFE37F5-FC05-4A68-B919-264060BBBE5A}" type="presParOf" srcId="{B6A0BC20-23C1-4774-A9C8-18A2BB0EE6A9}" destId="{BFCB1F20-3BFA-4763-B83F-93E5D6655904}" srcOrd="7" destOrd="0" presId="urn:microsoft.com/office/officeart/2005/8/layout/list1"/>
    <dgm:cxn modelId="{FA805E0D-226A-4AA9-A5D9-499732B8CE56}" type="presParOf" srcId="{B6A0BC20-23C1-4774-A9C8-18A2BB0EE6A9}" destId="{E6C89E0C-C68B-43E8-B337-55225BEAE302}" srcOrd="8" destOrd="0" presId="urn:microsoft.com/office/officeart/2005/8/layout/list1"/>
    <dgm:cxn modelId="{4689AAE4-9487-4740-BB66-639E387345BD}" type="presParOf" srcId="{E6C89E0C-C68B-43E8-B337-55225BEAE302}" destId="{39C61D98-B488-442E-A5DC-6DA418F4C0C5}" srcOrd="0" destOrd="0" presId="urn:microsoft.com/office/officeart/2005/8/layout/list1"/>
    <dgm:cxn modelId="{A6BF0241-90B3-4D69-88C8-18C428D84279}" type="presParOf" srcId="{E6C89E0C-C68B-43E8-B337-55225BEAE302}" destId="{979B83AE-0CB4-4894-87DA-DBA7825FAB5F}" srcOrd="1" destOrd="0" presId="urn:microsoft.com/office/officeart/2005/8/layout/list1"/>
    <dgm:cxn modelId="{EEC738D2-A383-484D-91F4-5FB760B8DDE0}" type="presParOf" srcId="{B6A0BC20-23C1-4774-A9C8-18A2BB0EE6A9}" destId="{BC5A9470-89D5-44D7-B52C-A7B0AD059630}" srcOrd="9" destOrd="0" presId="urn:microsoft.com/office/officeart/2005/8/layout/list1"/>
    <dgm:cxn modelId="{359E4B75-4D09-49DB-8662-D6C860764EE9}" type="presParOf" srcId="{B6A0BC20-23C1-4774-A9C8-18A2BB0EE6A9}" destId="{ABECCFF4-6581-4036-A830-443AA608FECA}"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871BDC-BB58-4051-A314-FD53FAA37200}">
      <dsp:nvSpPr>
        <dsp:cNvPr id="0" name=""/>
        <dsp:cNvSpPr/>
      </dsp:nvSpPr>
      <dsp:spPr>
        <a:xfrm>
          <a:off x="0" y="567593"/>
          <a:ext cx="7457799" cy="1389150"/>
        </a:xfrm>
        <a:prstGeom prst="rect">
          <a:avLst/>
        </a:prstGeom>
        <a:solidFill>
          <a:schemeClr val="lt1">
            <a:alpha val="90000"/>
            <a:hueOff val="0"/>
            <a:satOff val="0"/>
            <a:lumOff val="0"/>
            <a:alphaOff val="0"/>
          </a:schemeClr>
        </a:solidFill>
        <a:ln w="12700" cap="flat" cmpd="sng" algn="in">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8808" tIns="437388" rIns="578808" bIns="149352" numCol="1" spcCol="1270" anchor="t" anchorCtr="0">
          <a:noAutofit/>
        </a:bodyPr>
        <a:lstStyle/>
        <a:p>
          <a:pPr marL="228600" lvl="1" indent="-228600" algn="l" defTabSz="933450">
            <a:lnSpc>
              <a:spcPct val="90000"/>
            </a:lnSpc>
            <a:spcBef>
              <a:spcPct val="0"/>
            </a:spcBef>
            <a:spcAft>
              <a:spcPct val="15000"/>
            </a:spcAft>
            <a:buChar char="•"/>
          </a:pPr>
          <a:r>
            <a:rPr lang="zh-CN" sz="2100" kern="1200" dirty="0"/>
            <a:t>哪些是短暫的</a:t>
          </a:r>
          <a:r>
            <a:rPr lang="en-US" altLang="zh-CN" sz="2100" kern="1200" dirty="0"/>
            <a:t> What is temporary</a:t>
          </a:r>
          <a:endParaRPr lang="en-US" sz="2100" kern="1200" dirty="0"/>
        </a:p>
        <a:p>
          <a:pPr marL="228600" lvl="1" indent="-228600" algn="l" defTabSz="933450">
            <a:lnSpc>
              <a:spcPct val="90000"/>
            </a:lnSpc>
            <a:spcBef>
              <a:spcPct val="0"/>
            </a:spcBef>
            <a:spcAft>
              <a:spcPct val="15000"/>
            </a:spcAft>
            <a:buChar char="•"/>
          </a:pPr>
          <a:r>
            <a:rPr lang="en-US" sz="2100" kern="1200" dirty="0"/>
            <a:t>Maslow’s Hierarchy of Needs </a:t>
          </a:r>
          <a:r>
            <a:rPr lang="zh-CN" sz="2100" kern="1200" dirty="0"/>
            <a:t>馬斯洛的需求層次理論</a:t>
          </a:r>
          <a:endParaRPr lang="en-US" sz="2100" kern="1200" dirty="0"/>
        </a:p>
      </dsp:txBody>
      <dsp:txXfrm>
        <a:off x="0" y="567593"/>
        <a:ext cx="7457799" cy="1389150"/>
      </dsp:txXfrm>
    </dsp:sp>
    <dsp:sp modelId="{9439D670-A282-4AD9-8D50-F62ED5536201}">
      <dsp:nvSpPr>
        <dsp:cNvPr id="0" name=""/>
        <dsp:cNvSpPr/>
      </dsp:nvSpPr>
      <dsp:spPr>
        <a:xfrm>
          <a:off x="372889" y="257633"/>
          <a:ext cx="5220459" cy="619920"/>
        </a:xfrm>
        <a:prstGeom prst="roundRect">
          <a:avLst/>
        </a:prstGeom>
        <a:solidFill>
          <a:schemeClr val="accent2">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321" tIns="0" rIns="197321" bIns="0" numCol="1" spcCol="1270" anchor="ctr" anchorCtr="0">
          <a:noAutofit/>
        </a:bodyPr>
        <a:lstStyle/>
        <a:p>
          <a:pPr marL="0" lvl="0" indent="0" algn="l" defTabSz="933450">
            <a:lnSpc>
              <a:spcPct val="90000"/>
            </a:lnSpc>
            <a:spcBef>
              <a:spcPct val="0"/>
            </a:spcBef>
            <a:spcAft>
              <a:spcPct val="35000"/>
            </a:spcAft>
            <a:buNone/>
          </a:pPr>
          <a:r>
            <a:rPr lang="zh-CN" sz="2100" kern="1200" dirty="0"/>
            <a:t>短暫的</a:t>
          </a:r>
          <a:r>
            <a:rPr lang="en-US" altLang="zh-CN" sz="2100" kern="1200" dirty="0"/>
            <a:t> Temporary</a:t>
          </a:r>
          <a:endParaRPr lang="en-US" sz="2100" kern="1200" dirty="0"/>
        </a:p>
      </dsp:txBody>
      <dsp:txXfrm>
        <a:off x="403151" y="287895"/>
        <a:ext cx="5159935" cy="559396"/>
      </dsp:txXfrm>
    </dsp:sp>
    <dsp:sp modelId="{F9A3DEE9-C8E9-4C0F-BA11-6198DC7CAF5E}">
      <dsp:nvSpPr>
        <dsp:cNvPr id="0" name=""/>
        <dsp:cNvSpPr/>
      </dsp:nvSpPr>
      <dsp:spPr>
        <a:xfrm>
          <a:off x="0" y="2380103"/>
          <a:ext cx="7457799" cy="1389150"/>
        </a:xfrm>
        <a:prstGeom prst="rect">
          <a:avLst/>
        </a:prstGeom>
        <a:solidFill>
          <a:schemeClr val="lt1">
            <a:alpha val="90000"/>
            <a:hueOff val="0"/>
            <a:satOff val="0"/>
            <a:lumOff val="0"/>
            <a:alphaOff val="0"/>
          </a:schemeClr>
        </a:solidFill>
        <a:ln w="12700" cap="flat" cmpd="sng" algn="in">
          <a:solidFill>
            <a:schemeClr val="accent2">
              <a:hueOff val="-3799047"/>
              <a:satOff val="8413"/>
              <a:lumOff val="1156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8808" tIns="437388" rIns="578808" bIns="149352" numCol="1" spcCol="1270" anchor="t" anchorCtr="0">
          <a:noAutofit/>
        </a:bodyPr>
        <a:lstStyle/>
        <a:p>
          <a:pPr marL="228600" lvl="1" indent="-228600" algn="l" defTabSz="933450">
            <a:lnSpc>
              <a:spcPct val="90000"/>
            </a:lnSpc>
            <a:spcBef>
              <a:spcPct val="0"/>
            </a:spcBef>
            <a:spcAft>
              <a:spcPct val="15000"/>
            </a:spcAft>
            <a:buChar char="•"/>
          </a:pPr>
          <a:r>
            <a:rPr lang="zh-CN" sz="2100" kern="1200" dirty="0"/>
            <a:t>什麼是可以永遠的</a:t>
          </a:r>
          <a:r>
            <a:rPr lang="en-US" altLang="zh-CN" sz="2100" kern="1200" dirty="0"/>
            <a:t> What will be eternal</a:t>
          </a:r>
          <a:endParaRPr lang="en-US" sz="2100" kern="1200" dirty="0"/>
        </a:p>
        <a:p>
          <a:pPr marL="228600" lvl="1" indent="-228600" algn="l" defTabSz="933450">
            <a:lnSpc>
              <a:spcPct val="90000"/>
            </a:lnSpc>
            <a:spcBef>
              <a:spcPct val="0"/>
            </a:spcBef>
            <a:spcAft>
              <a:spcPct val="15000"/>
            </a:spcAft>
            <a:buChar char="•"/>
          </a:pPr>
          <a:r>
            <a:rPr lang="zh-CN" altLang="en-US" sz="2100" kern="1200" dirty="0"/>
            <a:t>品格的塑造 </a:t>
          </a:r>
          <a:r>
            <a:rPr lang="en-US" altLang="zh-CN" sz="2100" kern="1200" dirty="0"/>
            <a:t>Character development</a:t>
          </a:r>
          <a:endParaRPr lang="en-US" sz="2100" kern="1200" dirty="0"/>
        </a:p>
      </dsp:txBody>
      <dsp:txXfrm>
        <a:off x="0" y="2380103"/>
        <a:ext cx="7457799" cy="1389150"/>
      </dsp:txXfrm>
    </dsp:sp>
    <dsp:sp modelId="{F05B8DAC-8BF7-4FDD-8ECE-7A4D91EDE054}">
      <dsp:nvSpPr>
        <dsp:cNvPr id="0" name=""/>
        <dsp:cNvSpPr/>
      </dsp:nvSpPr>
      <dsp:spPr>
        <a:xfrm>
          <a:off x="372889" y="2070143"/>
          <a:ext cx="5220459" cy="619920"/>
        </a:xfrm>
        <a:prstGeom prst="roundRect">
          <a:avLst/>
        </a:prstGeom>
        <a:solidFill>
          <a:schemeClr val="accent2">
            <a:hueOff val="-3799047"/>
            <a:satOff val="8413"/>
            <a:lumOff val="11568"/>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321" tIns="0" rIns="197321" bIns="0" numCol="1" spcCol="1270" anchor="ctr" anchorCtr="0">
          <a:noAutofit/>
        </a:bodyPr>
        <a:lstStyle/>
        <a:p>
          <a:pPr marL="0" lvl="0" indent="0" algn="l" defTabSz="933450">
            <a:lnSpc>
              <a:spcPct val="90000"/>
            </a:lnSpc>
            <a:spcBef>
              <a:spcPct val="0"/>
            </a:spcBef>
            <a:spcAft>
              <a:spcPct val="35000"/>
            </a:spcAft>
            <a:buNone/>
          </a:pPr>
          <a:r>
            <a:rPr lang="zh-CN" sz="2100" kern="1200" dirty="0"/>
            <a:t>永遠的</a:t>
          </a:r>
          <a:r>
            <a:rPr lang="en-US" altLang="zh-CN" sz="2100" kern="1200" dirty="0"/>
            <a:t> Eternal</a:t>
          </a:r>
          <a:endParaRPr lang="en-US" sz="2100" kern="1200" dirty="0"/>
        </a:p>
      </dsp:txBody>
      <dsp:txXfrm>
        <a:off x="403151" y="2100405"/>
        <a:ext cx="5159935" cy="559396"/>
      </dsp:txXfrm>
    </dsp:sp>
    <dsp:sp modelId="{ABECCFF4-6581-4036-A830-443AA608FECA}">
      <dsp:nvSpPr>
        <dsp:cNvPr id="0" name=""/>
        <dsp:cNvSpPr/>
      </dsp:nvSpPr>
      <dsp:spPr>
        <a:xfrm>
          <a:off x="0" y="4192613"/>
          <a:ext cx="7457799" cy="959175"/>
        </a:xfrm>
        <a:prstGeom prst="rect">
          <a:avLst/>
        </a:prstGeom>
        <a:solidFill>
          <a:schemeClr val="lt1">
            <a:alpha val="90000"/>
            <a:hueOff val="0"/>
            <a:satOff val="0"/>
            <a:lumOff val="0"/>
            <a:alphaOff val="0"/>
          </a:schemeClr>
        </a:solidFill>
        <a:ln w="12700" cap="flat" cmpd="sng" algn="in">
          <a:solidFill>
            <a:schemeClr val="accent2">
              <a:hueOff val="-7598094"/>
              <a:satOff val="16827"/>
              <a:lumOff val="2313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8808" tIns="437388" rIns="578808" bIns="149352" numCol="1" spcCol="1270" anchor="t" anchorCtr="0">
          <a:noAutofit/>
        </a:bodyPr>
        <a:lstStyle/>
        <a:p>
          <a:pPr marL="228600" lvl="1" indent="-228600" algn="l" defTabSz="933450">
            <a:lnSpc>
              <a:spcPct val="90000"/>
            </a:lnSpc>
            <a:spcBef>
              <a:spcPct val="0"/>
            </a:spcBef>
            <a:spcAft>
              <a:spcPct val="15000"/>
            </a:spcAft>
            <a:buChar char="•"/>
          </a:pPr>
          <a:r>
            <a:rPr lang="zh-CN" sz="2100" kern="1200" dirty="0"/>
            <a:t>短暫的 </a:t>
          </a:r>
          <a:r>
            <a:rPr lang="en-US" sz="2100" kern="1200" dirty="0"/>
            <a:t>VS </a:t>
          </a:r>
          <a:r>
            <a:rPr lang="zh-CN" sz="2100" kern="1200" dirty="0"/>
            <a:t>永遠的</a:t>
          </a:r>
          <a:r>
            <a:rPr lang="en-US" altLang="zh-CN" sz="2100" kern="1200" dirty="0"/>
            <a:t> Temporary vs eternal</a:t>
          </a:r>
          <a:endParaRPr lang="en-US" sz="2100" kern="1200" dirty="0"/>
        </a:p>
      </dsp:txBody>
      <dsp:txXfrm>
        <a:off x="0" y="4192613"/>
        <a:ext cx="7457799" cy="959175"/>
      </dsp:txXfrm>
    </dsp:sp>
    <dsp:sp modelId="{979B83AE-0CB4-4894-87DA-DBA7825FAB5F}">
      <dsp:nvSpPr>
        <dsp:cNvPr id="0" name=""/>
        <dsp:cNvSpPr/>
      </dsp:nvSpPr>
      <dsp:spPr>
        <a:xfrm>
          <a:off x="372889" y="3882653"/>
          <a:ext cx="5220459" cy="619920"/>
        </a:xfrm>
        <a:prstGeom prst="roundRect">
          <a:avLst/>
        </a:prstGeom>
        <a:solidFill>
          <a:schemeClr val="accent2">
            <a:hueOff val="-7598094"/>
            <a:satOff val="16827"/>
            <a:lumOff val="23137"/>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321" tIns="0" rIns="197321" bIns="0" numCol="1" spcCol="1270" anchor="ctr" anchorCtr="0">
          <a:noAutofit/>
        </a:bodyPr>
        <a:lstStyle/>
        <a:p>
          <a:pPr marL="0" lvl="0" indent="0" algn="l" defTabSz="933450">
            <a:lnSpc>
              <a:spcPct val="90000"/>
            </a:lnSpc>
            <a:spcBef>
              <a:spcPct val="0"/>
            </a:spcBef>
            <a:spcAft>
              <a:spcPct val="35000"/>
            </a:spcAft>
            <a:buNone/>
          </a:pPr>
          <a:r>
            <a:rPr lang="zh-CN" sz="2100" kern="1200" dirty="0"/>
            <a:t>結論</a:t>
          </a:r>
          <a:r>
            <a:rPr lang="en-US" altLang="zh-CN" sz="2100" kern="1200" dirty="0"/>
            <a:t> Summary</a:t>
          </a:r>
          <a:endParaRPr lang="en-US" sz="2100" kern="1200" dirty="0"/>
        </a:p>
      </dsp:txBody>
      <dsp:txXfrm>
        <a:off x="403151" y="3912915"/>
        <a:ext cx="5159935" cy="5593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871BDC-BB58-4051-A314-FD53FAA37200}">
      <dsp:nvSpPr>
        <dsp:cNvPr id="0" name=""/>
        <dsp:cNvSpPr/>
      </dsp:nvSpPr>
      <dsp:spPr>
        <a:xfrm>
          <a:off x="0" y="567593"/>
          <a:ext cx="7457799" cy="1389150"/>
        </a:xfrm>
        <a:prstGeom prst="rect">
          <a:avLst/>
        </a:prstGeom>
        <a:solidFill>
          <a:schemeClr val="lt1">
            <a:alpha val="90000"/>
            <a:hueOff val="0"/>
            <a:satOff val="0"/>
            <a:lumOff val="0"/>
            <a:alphaOff val="0"/>
          </a:schemeClr>
        </a:solidFill>
        <a:ln w="12700" cap="flat" cmpd="sng" algn="in">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8808" tIns="437388" rIns="578808" bIns="149352" numCol="1" spcCol="1270" anchor="t" anchorCtr="0">
          <a:noAutofit/>
        </a:bodyPr>
        <a:lstStyle/>
        <a:p>
          <a:pPr marL="228600" lvl="1" indent="-228600" algn="l" defTabSz="933450">
            <a:lnSpc>
              <a:spcPct val="90000"/>
            </a:lnSpc>
            <a:spcBef>
              <a:spcPct val="0"/>
            </a:spcBef>
            <a:spcAft>
              <a:spcPct val="15000"/>
            </a:spcAft>
            <a:buChar char="•"/>
          </a:pPr>
          <a:r>
            <a:rPr lang="zh-CN" sz="2100" kern="1200" dirty="0"/>
            <a:t>哪些是短暫的</a:t>
          </a:r>
          <a:r>
            <a:rPr lang="en-US" altLang="zh-CN" sz="2100" kern="1200" dirty="0"/>
            <a:t> What is temporary</a:t>
          </a:r>
          <a:endParaRPr lang="en-US" sz="2100" kern="1200" dirty="0"/>
        </a:p>
        <a:p>
          <a:pPr marL="228600" lvl="1" indent="-228600" algn="l" defTabSz="933450">
            <a:lnSpc>
              <a:spcPct val="90000"/>
            </a:lnSpc>
            <a:spcBef>
              <a:spcPct val="0"/>
            </a:spcBef>
            <a:spcAft>
              <a:spcPct val="15000"/>
            </a:spcAft>
            <a:buChar char="•"/>
          </a:pPr>
          <a:r>
            <a:rPr lang="en-US" sz="2100" kern="1200" dirty="0"/>
            <a:t>Maslow’s Hierarchy of Needs </a:t>
          </a:r>
          <a:r>
            <a:rPr lang="zh-CN" sz="2100" kern="1200" dirty="0"/>
            <a:t>馬斯洛的需求層次理論</a:t>
          </a:r>
          <a:endParaRPr lang="en-US" sz="2100" kern="1200" dirty="0"/>
        </a:p>
      </dsp:txBody>
      <dsp:txXfrm>
        <a:off x="0" y="567593"/>
        <a:ext cx="7457799" cy="1389150"/>
      </dsp:txXfrm>
    </dsp:sp>
    <dsp:sp modelId="{9439D670-A282-4AD9-8D50-F62ED5536201}">
      <dsp:nvSpPr>
        <dsp:cNvPr id="0" name=""/>
        <dsp:cNvSpPr/>
      </dsp:nvSpPr>
      <dsp:spPr>
        <a:xfrm>
          <a:off x="372889" y="257633"/>
          <a:ext cx="5220459" cy="619920"/>
        </a:xfrm>
        <a:prstGeom prst="roundRect">
          <a:avLst/>
        </a:prstGeom>
        <a:solidFill>
          <a:schemeClr val="accent2">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321" tIns="0" rIns="197321" bIns="0" numCol="1" spcCol="1270" anchor="ctr" anchorCtr="0">
          <a:noAutofit/>
        </a:bodyPr>
        <a:lstStyle/>
        <a:p>
          <a:pPr marL="0" lvl="0" indent="0" algn="l" defTabSz="933450">
            <a:lnSpc>
              <a:spcPct val="90000"/>
            </a:lnSpc>
            <a:spcBef>
              <a:spcPct val="0"/>
            </a:spcBef>
            <a:spcAft>
              <a:spcPct val="35000"/>
            </a:spcAft>
            <a:buNone/>
          </a:pPr>
          <a:r>
            <a:rPr lang="zh-CN" sz="2100" kern="1200" dirty="0"/>
            <a:t>短暫的</a:t>
          </a:r>
          <a:r>
            <a:rPr lang="en-US" altLang="zh-CN" sz="2100" kern="1200" dirty="0"/>
            <a:t> Temporary</a:t>
          </a:r>
          <a:endParaRPr lang="en-US" sz="2100" kern="1200" dirty="0"/>
        </a:p>
      </dsp:txBody>
      <dsp:txXfrm>
        <a:off x="403151" y="287895"/>
        <a:ext cx="5159935" cy="559396"/>
      </dsp:txXfrm>
    </dsp:sp>
    <dsp:sp modelId="{F9A3DEE9-C8E9-4C0F-BA11-6198DC7CAF5E}">
      <dsp:nvSpPr>
        <dsp:cNvPr id="0" name=""/>
        <dsp:cNvSpPr/>
      </dsp:nvSpPr>
      <dsp:spPr>
        <a:xfrm>
          <a:off x="0" y="2380103"/>
          <a:ext cx="7457799" cy="1389150"/>
        </a:xfrm>
        <a:prstGeom prst="rect">
          <a:avLst/>
        </a:prstGeom>
        <a:solidFill>
          <a:schemeClr val="lt1">
            <a:alpha val="90000"/>
            <a:hueOff val="0"/>
            <a:satOff val="0"/>
            <a:lumOff val="0"/>
            <a:alphaOff val="0"/>
          </a:schemeClr>
        </a:solidFill>
        <a:ln w="12700" cap="flat" cmpd="sng" algn="in">
          <a:solidFill>
            <a:schemeClr val="accent2">
              <a:hueOff val="-3799047"/>
              <a:satOff val="8413"/>
              <a:lumOff val="1156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8808" tIns="437388" rIns="578808" bIns="149352" numCol="1" spcCol="1270" anchor="t" anchorCtr="0">
          <a:noAutofit/>
        </a:bodyPr>
        <a:lstStyle/>
        <a:p>
          <a:pPr marL="228600" lvl="1" indent="-228600" algn="l" defTabSz="933450">
            <a:lnSpc>
              <a:spcPct val="90000"/>
            </a:lnSpc>
            <a:spcBef>
              <a:spcPct val="0"/>
            </a:spcBef>
            <a:spcAft>
              <a:spcPct val="15000"/>
            </a:spcAft>
            <a:buChar char="•"/>
          </a:pPr>
          <a:r>
            <a:rPr lang="zh-CN" sz="2100" kern="1200" dirty="0"/>
            <a:t>什麼是可以永遠的</a:t>
          </a:r>
          <a:r>
            <a:rPr lang="en-US" altLang="zh-CN" sz="2100" kern="1200" dirty="0"/>
            <a:t> What will be eternal</a:t>
          </a:r>
          <a:endParaRPr lang="en-US" sz="2100" kern="1200" dirty="0"/>
        </a:p>
        <a:p>
          <a:pPr marL="228600" lvl="1" indent="-228600" algn="l" defTabSz="933450">
            <a:lnSpc>
              <a:spcPct val="90000"/>
            </a:lnSpc>
            <a:spcBef>
              <a:spcPct val="0"/>
            </a:spcBef>
            <a:spcAft>
              <a:spcPct val="15000"/>
            </a:spcAft>
            <a:buChar char="•"/>
          </a:pPr>
          <a:r>
            <a:rPr lang="zh-CN" altLang="en-US" sz="2100" kern="1200" dirty="0"/>
            <a:t>品格的塑造 </a:t>
          </a:r>
          <a:r>
            <a:rPr lang="en-US" altLang="zh-CN" sz="2100" kern="1200" dirty="0"/>
            <a:t>Character development </a:t>
          </a:r>
          <a:r>
            <a:rPr lang="zh-CN" altLang="en-US" sz="2100" kern="1200" dirty="0"/>
            <a:t> </a:t>
          </a:r>
          <a:endParaRPr lang="en-US" sz="2100" kern="1200" dirty="0"/>
        </a:p>
      </dsp:txBody>
      <dsp:txXfrm>
        <a:off x="0" y="2380103"/>
        <a:ext cx="7457799" cy="1389150"/>
      </dsp:txXfrm>
    </dsp:sp>
    <dsp:sp modelId="{F05B8DAC-8BF7-4FDD-8ECE-7A4D91EDE054}">
      <dsp:nvSpPr>
        <dsp:cNvPr id="0" name=""/>
        <dsp:cNvSpPr/>
      </dsp:nvSpPr>
      <dsp:spPr>
        <a:xfrm>
          <a:off x="372889" y="2070143"/>
          <a:ext cx="5220459" cy="619920"/>
        </a:xfrm>
        <a:prstGeom prst="roundRect">
          <a:avLst/>
        </a:prstGeom>
        <a:solidFill>
          <a:schemeClr val="accent2">
            <a:hueOff val="-3799047"/>
            <a:satOff val="8413"/>
            <a:lumOff val="11568"/>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321" tIns="0" rIns="197321" bIns="0" numCol="1" spcCol="1270" anchor="ctr" anchorCtr="0">
          <a:noAutofit/>
        </a:bodyPr>
        <a:lstStyle/>
        <a:p>
          <a:pPr marL="0" lvl="0" indent="0" algn="l" defTabSz="933450">
            <a:lnSpc>
              <a:spcPct val="90000"/>
            </a:lnSpc>
            <a:spcBef>
              <a:spcPct val="0"/>
            </a:spcBef>
            <a:spcAft>
              <a:spcPct val="35000"/>
            </a:spcAft>
            <a:buNone/>
          </a:pPr>
          <a:r>
            <a:rPr lang="zh-CN" sz="2100" kern="1200" dirty="0"/>
            <a:t>永遠的</a:t>
          </a:r>
          <a:r>
            <a:rPr lang="en-US" altLang="zh-CN" sz="2100" kern="1200" dirty="0"/>
            <a:t> Eternal</a:t>
          </a:r>
          <a:endParaRPr lang="en-US" sz="2100" kern="1200" dirty="0"/>
        </a:p>
      </dsp:txBody>
      <dsp:txXfrm>
        <a:off x="403151" y="2100405"/>
        <a:ext cx="5159935" cy="559396"/>
      </dsp:txXfrm>
    </dsp:sp>
    <dsp:sp modelId="{ABECCFF4-6581-4036-A830-443AA608FECA}">
      <dsp:nvSpPr>
        <dsp:cNvPr id="0" name=""/>
        <dsp:cNvSpPr/>
      </dsp:nvSpPr>
      <dsp:spPr>
        <a:xfrm>
          <a:off x="0" y="4192613"/>
          <a:ext cx="7457799" cy="959175"/>
        </a:xfrm>
        <a:prstGeom prst="rect">
          <a:avLst/>
        </a:prstGeom>
        <a:solidFill>
          <a:schemeClr val="lt1">
            <a:alpha val="90000"/>
            <a:hueOff val="0"/>
            <a:satOff val="0"/>
            <a:lumOff val="0"/>
            <a:alphaOff val="0"/>
          </a:schemeClr>
        </a:solidFill>
        <a:ln w="12700" cap="flat" cmpd="sng" algn="in">
          <a:solidFill>
            <a:schemeClr val="accent2">
              <a:hueOff val="-7598094"/>
              <a:satOff val="16827"/>
              <a:lumOff val="2313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8808" tIns="437388" rIns="578808" bIns="149352" numCol="1" spcCol="1270" anchor="t" anchorCtr="0">
          <a:noAutofit/>
        </a:bodyPr>
        <a:lstStyle/>
        <a:p>
          <a:pPr marL="228600" lvl="1" indent="-228600" algn="l" defTabSz="933450">
            <a:lnSpc>
              <a:spcPct val="90000"/>
            </a:lnSpc>
            <a:spcBef>
              <a:spcPct val="0"/>
            </a:spcBef>
            <a:spcAft>
              <a:spcPct val="15000"/>
            </a:spcAft>
            <a:buChar char="•"/>
          </a:pPr>
          <a:r>
            <a:rPr lang="zh-CN" sz="2100" kern="1200" dirty="0"/>
            <a:t>短暫的 </a:t>
          </a:r>
          <a:r>
            <a:rPr lang="en-US" sz="2100" kern="1200" dirty="0"/>
            <a:t>VS </a:t>
          </a:r>
          <a:r>
            <a:rPr lang="zh-CN" sz="2100" kern="1200" dirty="0"/>
            <a:t>永遠的</a:t>
          </a:r>
          <a:r>
            <a:rPr lang="en-US" altLang="zh-CN" sz="2100" kern="1200" dirty="0"/>
            <a:t> Temporary vs eternal</a:t>
          </a:r>
          <a:endParaRPr lang="en-US" sz="2100" kern="1200" dirty="0"/>
        </a:p>
      </dsp:txBody>
      <dsp:txXfrm>
        <a:off x="0" y="4192613"/>
        <a:ext cx="7457799" cy="959175"/>
      </dsp:txXfrm>
    </dsp:sp>
    <dsp:sp modelId="{979B83AE-0CB4-4894-87DA-DBA7825FAB5F}">
      <dsp:nvSpPr>
        <dsp:cNvPr id="0" name=""/>
        <dsp:cNvSpPr/>
      </dsp:nvSpPr>
      <dsp:spPr>
        <a:xfrm>
          <a:off x="372889" y="3882653"/>
          <a:ext cx="5220459" cy="619920"/>
        </a:xfrm>
        <a:prstGeom prst="roundRect">
          <a:avLst/>
        </a:prstGeom>
        <a:solidFill>
          <a:schemeClr val="accent2">
            <a:hueOff val="-7598094"/>
            <a:satOff val="16827"/>
            <a:lumOff val="23137"/>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321" tIns="0" rIns="197321" bIns="0" numCol="1" spcCol="1270" anchor="ctr" anchorCtr="0">
          <a:noAutofit/>
        </a:bodyPr>
        <a:lstStyle/>
        <a:p>
          <a:pPr marL="0" lvl="0" indent="0" algn="l" defTabSz="933450">
            <a:lnSpc>
              <a:spcPct val="90000"/>
            </a:lnSpc>
            <a:spcBef>
              <a:spcPct val="0"/>
            </a:spcBef>
            <a:spcAft>
              <a:spcPct val="35000"/>
            </a:spcAft>
            <a:buNone/>
          </a:pPr>
          <a:r>
            <a:rPr lang="zh-CN" sz="2100" kern="1200" dirty="0"/>
            <a:t>結論</a:t>
          </a:r>
          <a:r>
            <a:rPr lang="en-US" altLang="zh-CN" sz="2100" kern="1200" dirty="0"/>
            <a:t> Summary</a:t>
          </a:r>
          <a:endParaRPr lang="en-US" sz="2100" kern="1200" dirty="0"/>
        </a:p>
      </dsp:txBody>
      <dsp:txXfrm>
        <a:off x="403151" y="3912915"/>
        <a:ext cx="5159935" cy="55939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871BDC-BB58-4051-A314-FD53FAA37200}">
      <dsp:nvSpPr>
        <dsp:cNvPr id="0" name=""/>
        <dsp:cNvSpPr/>
      </dsp:nvSpPr>
      <dsp:spPr>
        <a:xfrm>
          <a:off x="0" y="567593"/>
          <a:ext cx="7457799" cy="1389150"/>
        </a:xfrm>
        <a:prstGeom prst="rect">
          <a:avLst/>
        </a:prstGeom>
        <a:solidFill>
          <a:schemeClr val="lt1">
            <a:alpha val="90000"/>
            <a:hueOff val="0"/>
            <a:satOff val="0"/>
            <a:lumOff val="0"/>
            <a:alphaOff val="0"/>
          </a:schemeClr>
        </a:solidFill>
        <a:ln w="12700" cap="flat" cmpd="sng" algn="in">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8808" tIns="437388" rIns="578808" bIns="149352" numCol="1" spcCol="1270" anchor="t" anchorCtr="0">
          <a:noAutofit/>
        </a:bodyPr>
        <a:lstStyle/>
        <a:p>
          <a:pPr marL="228600" lvl="1" indent="-228600" algn="l" defTabSz="933450">
            <a:lnSpc>
              <a:spcPct val="90000"/>
            </a:lnSpc>
            <a:spcBef>
              <a:spcPct val="0"/>
            </a:spcBef>
            <a:spcAft>
              <a:spcPct val="15000"/>
            </a:spcAft>
            <a:buChar char="•"/>
          </a:pPr>
          <a:r>
            <a:rPr lang="zh-CN" sz="2100" kern="1200" dirty="0"/>
            <a:t>哪些是短暫的</a:t>
          </a:r>
          <a:r>
            <a:rPr lang="en-US" altLang="zh-CN" sz="2100" kern="1200" dirty="0"/>
            <a:t> What is temporary</a:t>
          </a:r>
          <a:endParaRPr lang="en-US" sz="2100" kern="1200" dirty="0"/>
        </a:p>
        <a:p>
          <a:pPr marL="228600" lvl="1" indent="-228600" algn="l" defTabSz="933450">
            <a:lnSpc>
              <a:spcPct val="90000"/>
            </a:lnSpc>
            <a:spcBef>
              <a:spcPct val="0"/>
            </a:spcBef>
            <a:spcAft>
              <a:spcPct val="15000"/>
            </a:spcAft>
            <a:buChar char="•"/>
          </a:pPr>
          <a:r>
            <a:rPr lang="en-US" sz="2100" kern="1200" dirty="0"/>
            <a:t>Maslow’s Hierarchy of Needs </a:t>
          </a:r>
          <a:r>
            <a:rPr lang="zh-CN" sz="2100" kern="1200" dirty="0"/>
            <a:t>馬斯洛的需求層次理論</a:t>
          </a:r>
          <a:endParaRPr lang="en-US" sz="2100" kern="1200" dirty="0"/>
        </a:p>
      </dsp:txBody>
      <dsp:txXfrm>
        <a:off x="0" y="567593"/>
        <a:ext cx="7457799" cy="1389150"/>
      </dsp:txXfrm>
    </dsp:sp>
    <dsp:sp modelId="{9439D670-A282-4AD9-8D50-F62ED5536201}">
      <dsp:nvSpPr>
        <dsp:cNvPr id="0" name=""/>
        <dsp:cNvSpPr/>
      </dsp:nvSpPr>
      <dsp:spPr>
        <a:xfrm>
          <a:off x="372889" y="257633"/>
          <a:ext cx="5220459" cy="619920"/>
        </a:xfrm>
        <a:prstGeom prst="roundRect">
          <a:avLst/>
        </a:prstGeom>
        <a:solidFill>
          <a:schemeClr val="accent2">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321" tIns="0" rIns="197321" bIns="0" numCol="1" spcCol="1270" anchor="ctr" anchorCtr="0">
          <a:noAutofit/>
        </a:bodyPr>
        <a:lstStyle/>
        <a:p>
          <a:pPr marL="0" lvl="0" indent="0" algn="l" defTabSz="933450">
            <a:lnSpc>
              <a:spcPct val="90000"/>
            </a:lnSpc>
            <a:spcBef>
              <a:spcPct val="0"/>
            </a:spcBef>
            <a:spcAft>
              <a:spcPct val="35000"/>
            </a:spcAft>
            <a:buNone/>
          </a:pPr>
          <a:r>
            <a:rPr lang="zh-CN" sz="2100" kern="1200" dirty="0"/>
            <a:t>短暫的</a:t>
          </a:r>
          <a:r>
            <a:rPr lang="en-US" altLang="zh-CN" sz="2100" kern="1200" dirty="0"/>
            <a:t> Temporary</a:t>
          </a:r>
          <a:endParaRPr lang="en-US" sz="2100" kern="1200" dirty="0"/>
        </a:p>
      </dsp:txBody>
      <dsp:txXfrm>
        <a:off x="403151" y="287895"/>
        <a:ext cx="5159935" cy="559396"/>
      </dsp:txXfrm>
    </dsp:sp>
    <dsp:sp modelId="{F9A3DEE9-C8E9-4C0F-BA11-6198DC7CAF5E}">
      <dsp:nvSpPr>
        <dsp:cNvPr id="0" name=""/>
        <dsp:cNvSpPr/>
      </dsp:nvSpPr>
      <dsp:spPr>
        <a:xfrm>
          <a:off x="0" y="2380103"/>
          <a:ext cx="7457799" cy="1389150"/>
        </a:xfrm>
        <a:prstGeom prst="rect">
          <a:avLst/>
        </a:prstGeom>
        <a:solidFill>
          <a:schemeClr val="lt1">
            <a:alpha val="90000"/>
            <a:hueOff val="0"/>
            <a:satOff val="0"/>
            <a:lumOff val="0"/>
            <a:alphaOff val="0"/>
          </a:schemeClr>
        </a:solidFill>
        <a:ln w="12700" cap="flat" cmpd="sng" algn="in">
          <a:solidFill>
            <a:schemeClr val="accent2">
              <a:hueOff val="-3799047"/>
              <a:satOff val="8413"/>
              <a:lumOff val="1156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8808" tIns="437388" rIns="578808" bIns="149352" numCol="1" spcCol="1270" anchor="t" anchorCtr="0">
          <a:noAutofit/>
        </a:bodyPr>
        <a:lstStyle/>
        <a:p>
          <a:pPr marL="228600" lvl="1" indent="-228600" algn="l" defTabSz="933450">
            <a:lnSpc>
              <a:spcPct val="90000"/>
            </a:lnSpc>
            <a:spcBef>
              <a:spcPct val="0"/>
            </a:spcBef>
            <a:spcAft>
              <a:spcPct val="15000"/>
            </a:spcAft>
            <a:buChar char="•"/>
          </a:pPr>
          <a:r>
            <a:rPr lang="zh-CN" sz="2100" kern="1200" dirty="0"/>
            <a:t>什麼是可以永遠的</a:t>
          </a:r>
          <a:r>
            <a:rPr lang="en-US" altLang="zh-CN" sz="2100" kern="1200" dirty="0"/>
            <a:t> What will be eternal</a:t>
          </a:r>
          <a:endParaRPr lang="en-US" sz="2100" kern="1200" dirty="0"/>
        </a:p>
        <a:p>
          <a:pPr marL="228600" lvl="1" indent="-228600" algn="l" defTabSz="933450">
            <a:lnSpc>
              <a:spcPct val="90000"/>
            </a:lnSpc>
            <a:spcBef>
              <a:spcPct val="0"/>
            </a:spcBef>
            <a:spcAft>
              <a:spcPct val="15000"/>
            </a:spcAft>
            <a:buChar char="•"/>
          </a:pPr>
          <a:r>
            <a:rPr lang="zh-CN" altLang="en-US" sz="2100" kern="1200" dirty="0"/>
            <a:t>品格的塑造 </a:t>
          </a:r>
          <a:r>
            <a:rPr lang="en-US" altLang="zh-CN" sz="2100" kern="1200" dirty="0"/>
            <a:t>Character development </a:t>
          </a:r>
          <a:r>
            <a:rPr lang="zh-CN" altLang="en-US" sz="2100" kern="1200" dirty="0"/>
            <a:t> </a:t>
          </a:r>
          <a:endParaRPr lang="en-US" sz="2100" kern="1200" dirty="0"/>
        </a:p>
      </dsp:txBody>
      <dsp:txXfrm>
        <a:off x="0" y="2380103"/>
        <a:ext cx="7457799" cy="1389150"/>
      </dsp:txXfrm>
    </dsp:sp>
    <dsp:sp modelId="{F05B8DAC-8BF7-4FDD-8ECE-7A4D91EDE054}">
      <dsp:nvSpPr>
        <dsp:cNvPr id="0" name=""/>
        <dsp:cNvSpPr/>
      </dsp:nvSpPr>
      <dsp:spPr>
        <a:xfrm>
          <a:off x="372889" y="2070143"/>
          <a:ext cx="5220459" cy="619920"/>
        </a:xfrm>
        <a:prstGeom prst="roundRect">
          <a:avLst/>
        </a:prstGeom>
        <a:solidFill>
          <a:schemeClr val="accent2">
            <a:hueOff val="-3799047"/>
            <a:satOff val="8413"/>
            <a:lumOff val="11568"/>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321" tIns="0" rIns="197321" bIns="0" numCol="1" spcCol="1270" anchor="ctr" anchorCtr="0">
          <a:noAutofit/>
        </a:bodyPr>
        <a:lstStyle/>
        <a:p>
          <a:pPr marL="0" lvl="0" indent="0" algn="l" defTabSz="933450">
            <a:lnSpc>
              <a:spcPct val="90000"/>
            </a:lnSpc>
            <a:spcBef>
              <a:spcPct val="0"/>
            </a:spcBef>
            <a:spcAft>
              <a:spcPct val="35000"/>
            </a:spcAft>
            <a:buNone/>
          </a:pPr>
          <a:r>
            <a:rPr lang="zh-CN" sz="2100" kern="1200" dirty="0"/>
            <a:t>永遠的</a:t>
          </a:r>
          <a:r>
            <a:rPr lang="en-US" altLang="zh-CN" sz="2100" kern="1200" dirty="0"/>
            <a:t> Eternal</a:t>
          </a:r>
          <a:endParaRPr lang="en-US" sz="2100" kern="1200" dirty="0"/>
        </a:p>
      </dsp:txBody>
      <dsp:txXfrm>
        <a:off x="403151" y="2100405"/>
        <a:ext cx="5159935" cy="559396"/>
      </dsp:txXfrm>
    </dsp:sp>
    <dsp:sp modelId="{ABECCFF4-6581-4036-A830-443AA608FECA}">
      <dsp:nvSpPr>
        <dsp:cNvPr id="0" name=""/>
        <dsp:cNvSpPr/>
      </dsp:nvSpPr>
      <dsp:spPr>
        <a:xfrm>
          <a:off x="0" y="4192613"/>
          <a:ext cx="7457799" cy="959175"/>
        </a:xfrm>
        <a:prstGeom prst="rect">
          <a:avLst/>
        </a:prstGeom>
        <a:solidFill>
          <a:schemeClr val="lt1">
            <a:alpha val="90000"/>
            <a:hueOff val="0"/>
            <a:satOff val="0"/>
            <a:lumOff val="0"/>
            <a:alphaOff val="0"/>
          </a:schemeClr>
        </a:solidFill>
        <a:ln w="12700" cap="flat" cmpd="sng" algn="in">
          <a:solidFill>
            <a:schemeClr val="accent2">
              <a:hueOff val="-7598094"/>
              <a:satOff val="16827"/>
              <a:lumOff val="2313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8808" tIns="437388" rIns="578808" bIns="149352" numCol="1" spcCol="1270" anchor="t" anchorCtr="0">
          <a:noAutofit/>
        </a:bodyPr>
        <a:lstStyle/>
        <a:p>
          <a:pPr marL="228600" lvl="1" indent="-228600" algn="l" defTabSz="933450">
            <a:lnSpc>
              <a:spcPct val="90000"/>
            </a:lnSpc>
            <a:spcBef>
              <a:spcPct val="0"/>
            </a:spcBef>
            <a:spcAft>
              <a:spcPct val="15000"/>
            </a:spcAft>
            <a:buChar char="•"/>
          </a:pPr>
          <a:r>
            <a:rPr lang="zh-CN" sz="2100" kern="1200" dirty="0"/>
            <a:t>短暫的 </a:t>
          </a:r>
          <a:r>
            <a:rPr lang="en-US" sz="2100" kern="1200" dirty="0"/>
            <a:t>VS </a:t>
          </a:r>
          <a:r>
            <a:rPr lang="zh-CN" sz="2100" kern="1200" dirty="0"/>
            <a:t>永遠的</a:t>
          </a:r>
          <a:r>
            <a:rPr lang="en-US" altLang="zh-CN" sz="2100" kern="1200" dirty="0"/>
            <a:t> Temporary vs eternal</a:t>
          </a:r>
          <a:endParaRPr lang="en-US" sz="2100" kern="1200" dirty="0"/>
        </a:p>
      </dsp:txBody>
      <dsp:txXfrm>
        <a:off x="0" y="4192613"/>
        <a:ext cx="7457799" cy="959175"/>
      </dsp:txXfrm>
    </dsp:sp>
    <dsp:sp modelId="{979B83AE-0CB4-4894-87DA-DBA7825FAB5F}">
      <dsp:nvSpPr>
        <dsp:cNvPr id="0" name=""/>
        <dsp:cNvSpPr/>
      </dsp:nvSpPr>
      <dsp:spPr>
        <a:xfrm>
          <a:off x="372889" y="3882653"/>
          <a:ext cx="5220459" cy="619920"/>
        </a:xfrm>
        <a:prstGeom prst="roundRect">
          <a:avLst/>
        </a:prstGeom>
        <a:solidFill>
          <a:schemeClr val="accent2">
            <a:hueOff val="-7598094"/>
            <a:satOff val="16827"/>
            <a:lumOff val="23137"/>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321" tIns="0" rIns="197321" bIns="0" numCol="1" spcCol="1270" anchor="ctr" anchorCtr="0">
          <a:noAutofit/>
        </a:bodyPr>
        <a:lstStyle/>
        <a:p>
          <a:pPr marL="0" lvl="0" indent="0" algn="l" defTabSz="933450">
            <a:lnSpc>
              <a:spcPct val="90000"/>
            </a:lnSpc>
            <a:spcBef>
              <a:spcPct val="0"/>
            </a:spcBef>
            <a:spcAft>
              <a:spcPct val="35000"/>
            </a:spcAft>
            <a:buNone/>
          </a:pPr>
          <a:r>
            <a:rPr lang="zh-CN" sz="2100" kern="1200" dirty="0"/>
            <a:t>結論</a:t>
          </a:r>
          <a:r>
            <a:rPr lang="en-US" altLang="zh-CN" sz="2100" kern="1200" dirty="0"/>
            <a:t> Summary</a:t>
          </a:r>
          <a:endParaRPr lang="en-US" sz="2100" kern="1200" dirty="0"/>
        </a:p>
      </dsp:txBody>
      <dsp:txXfrm>
        <a:off x="403151" y="3912915"/>
        <a:ext cx="5159935" cy="55939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9931CA4-385B-4366-A1C4-C6BE74F7360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229D8F9-68F7-46CC-90FA-D96330759DB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D7120D9-712C-4B22-BA5D-95219315A8CE}" type="datetime1">
              <a:rPr lang="en-US" smtClean="0"/>
              <a:t>5/5/2019</a:t>
            </a:fld>
            <a:endParaRPr lang="en-US"/>
          </a:p>
        </p:txBody>
      </p:sp>
      <p:sp>
        <p:nvSpPr>
          <p:cNvPr id="4" name="Footer Placeholder 3">
            <a:extLst>
              <a:ext uri="{FF2B5EF4-FFF2-40B4-BE49-F238E27FC236}">
                <a16:creationId xmlns:a16="http://schemas.microsoft.com/office/drawing/2014/main" id="{266C4AB4-1608-4F51-AAAF-F3A003791CC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CCCC</a:t>
            </a:r>
          </a:p>
        </p:txBody>
      </p:sp>
      <p:sp>
        <p:nvSpPr>
          <p:cNvPr id="5" name="Slide Number Placeholder 4">
            <a:extLst>
              <a:ext uri="{FF2B5EF4-FFF2-40B4-BE49-F238E27FC236}">
                <a16:creationId xmlns:a16="http://schemas.microsoft.com/office/drawing/2014/main" id="{34344432-997F-4302-A792-1CBFE72AD21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7C8C536-7035-47F8-919B-BA8421D303BD}" type="slidenum">
              <a:rPr lang="en-US" smtClean="0"/>
              <a:t>‹#›</a:t>
            </a:fld>
            <a:endParaRPr lang="en-US"/>
          </a:p>
        </p:txBody>
      </p:sp>
    </p:spTree>
    <p:extLst>
      <p:ext uri="{BB962C8B-B14F-4D97-AF65-F5344CB8AC3E}">
        <p14:creationId xmlns:p14="http://schemas.microsoft.com/office/powerpoint/2010/main" val="2022340750"/>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487685-7691-422A-9CA4-AB2DAEE381E9}" type="datetime1">
              <a:rPr lang="en-US" smtClean="0"/>
              <a:t>5/5/2019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CCCC</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0D4557-A86D-8343-8367-AE705CADFAB0}" type="slidenum">
              <a:rPr lang="en-US" smtClean="0"/>
              <a:t>‹#›</a:t>
            </a:fld>
            <a:endParaRPr lang="en-US"/>
          </a:p>
        </p:txBody>
      </p:sp>
    </p:spTree>
    <p:extLst>
      <p:ext uri="{BB962C8B-B14F-4D97-AF65-F5344CB8AC3E}">
        <p14:creationId xmlns:p14="http://schemas.microsoft.com/office/powerpoint/2010/main" val="1004247484"/>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a:solidFill>
                  <a:schemeClr val="tx1"/>
                </a:solidFill>
                <a:effectLst/>
                <a:latin typeface="+mn-lt"/>
                <a:ea typeface="+mn-ea"/>
                <a:cs typeface="+mn-cs"/>
              </a:rPr>
              <a:t>这段经文出现在我的脑海里很久，有个声音一直在提醒我：那看得见的是短暂的，看不见的是永远的。当我在为学业</a:t>
            </a:r>
            <a:r>
              <a:rPr lang="en-US" sz="1200" kern="1200" dirty="0">
                <a:solidFill>
                  <a:schemeClr val="tx1"/>
                </a:solidFill>
                <a:effectLst/>
                <a:latin typeface="+mn-lt"/>
                <a:ea typeface="+mn-ea"/>
                <a:cs typeface="+mn-cs"/>
              </a:rPr>
              <a:t>/ </a:t>
            </a:r>
            <a:r>
              <a:rPr lang="zh-CN" altLang="en-US" sz="1200" kern="1200" dirty="0">
                <a:solidFill>
                  <a:schemeClr val="tx1"/>
                </a:solidFill>
                <a:effectLst/>
                <a:latin typeface="+mn-lt"/>
                <a:ea typeface="+mn-ea"/>
                <a:cs typeface="+mn-cs"/>
              </a:rPr>
              <a:t>事业</a:t>
            </a:r>
            <a:r>
              <a:rPr lang="en-US" sz="1200" kern="1200" dirty="0">
                <a:solidFill>
                  <a:schemeClr val="tx1"/>
                </a:solidFill>
                <a:effectLst/>
                <a:latin typeface="+mn-lt"/>
                <a:ea typeface="+mn-ea"/>
                <a:cs typeface="+mn-cs"/>
              </a:rPr>
              <a:t>/ </a:t>
            </a:r>
            <a:r>
              <a:rPr lang="zh-CN" altLang="en-US" sz="1200" kern="1200" dirty="0">
                <a:solidFill>
                  <a:schemeClr val="tx1"/>
                </a:solidFill>
                <a:effectLst/>
                <a:latin typeface="+mn-lt"/>
                <a:ea typeface="+mn-ea"/>
                <a:cs typeface="+mn-cs"/>
              </a:rPr>
              <a:t>教会来回奔波的时候，唯一的动力就是神。因为太清楚在世上的一切都是恩典，都是短暂的；而与神的关系是永远的，这些短暂的东西又是神加添给我们的，赐给我们的，无论是什么，都当以感恩的心去接受。保罗所经历的患难都极其沉重（被捕，受审，被囚，第二次入狱后，斩首殉道），伴随他为主作工的一生。神所赐给他的亮光实在是宝贵。</a:t>
            </a:r>
            <a:endParaRPr lang="en-US" altLang="zh-CN"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a:solidFill>
                  <a:schemeClr val="tx1"/>
                </a:solidFill>
                <a:effectLst/>
                <a:latin typeface="+mn-lt"/>
                <a:ea typeface="+mn-ea"/>
                <a:cs typeface="+mn-cs"/>
              </a:rPr>
              <a:t>对于所能看见的，摸得着的，我们比较容易有一个直观而又理性的判断：值得还是不值得，有价值还是无意义。因此，自然而然地，我们会顾念甚至为之倾注毕生心血。抓得住看得见的东西，会给我们的内心带来莫名的安全感。不得不承认，活在这个世上，这些都是有它存在意义。</a:t>
            </a:r>
            <a:endParaRPr lang="en-US" sz="1200" kern="1200" dirty="0">
              <a:solidFill>
                <a:schemeClr val="tx1"/>
              </a:solidFill>
              <a:effectLst/>
              <a:latin typeface="+mn-lt"/>
              <a:ea typeface="+mn-ea"/>
              <a:cs typeface="+mn-cs"/>
            </a:endParaRPr>
          </a:p>
          <a:p>
            <a:endParaRPr lang="en-US" dirty="0"/>
          </a:p>
        </p:txBody>
      </p:sp>
      <p:sp>
        <p:nvSpPr>
          <p:cNvPr id="4" name="Date Placeholder 3"/>
          <p:cNvSpPr>
            <a:spLocks noGrp="1"/>
          </p:cNvSpPr>
          <p:nvPr>
            <p:ph type="dt" idx="1"/>
          </p:nvPr>
        </p:nvSpPr>
        <p:spPr/>
        <p:txBody>
          <a:bodyPr/>
          <a:lstStyle/>
          <a:p>
            <a:fld id="{38265315-5748-4E04-A034-FF9C3FE367CC}" type="datetime1">
              <a:rPr lang="en-US" smtClean="0"/>
              <a:t>5/5/2019</a:t>
            </a:fld>
            <a:endParaRPr lang="en-US"/>
          </a:p>
        </p:txBody>
      </p:sp>
      <p:sp>
        <p:nvSpPr>
          <p:cNvPr id="5" name="Footer Placeholder 4"/>
          <p:cNvSpPr>
            <a:spLocks noGrp="1"/>
          </p:cNvSpPr>
          <p:nvPr>
            <p:ph type="ftr" sz="quarter" idx="4"/>
          </p:nvPr>
        </p:nvSpPr>
        <p:spPr/>
        <p:txBody>
          <a:bodyPr/>
          <a:lstStyle/>
          <a:p>
            <a:r>
              <a:rPr lang="en-US"/>
              <a:t>CCCC</a:t>
            </a:r>
          </a:p>
        </p:txBody>
      </p:sp>
      <p:sp>
        <p:nvSpPr>
          <p:cNvPr id="6" name="Slide Number Placeholder 5"/>
          <p:cNvSpPr>
            <a:spLocks noGrp="1"/>
          </p:cNvSpPr>
          <p:nvPr>
            <p:ph type="sldNum" sz="quarter" idx="5"/>
          </p:nvPr>
        </p:nvSpPr>
        <p:spPr/>
        <p:txBody>
          <a:bodyPr/>
          <a:lstStyle/>
          <a:p>
            <a:fld id="{4C0D4557-A86D-8343-8367-AE705CADFAB0}" type="slidenum">
              <a:rPr lang="en-US" smtClean="0"/>
              <a:t>2</a:t>
            </a:fld>
            <a:endParaRPr lang="en-US"/>
          </a:p>
        </p:txBody>
      </p:sp>
    </p:spTree>
    <p:extLst>
      <p:ext uri="{BB962C8B-B14F-4D97-AF65-F5344CB8AC3E}">
        <p14:creationId xmlns:p14="http://schemas.microsoft.com/office/powerpoint/2010/main" val="1405239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a:solidFill>
                  <a:schemeClr val="tx1"/>
                </a:solidFill>
                <a:effectLst/>
                <a:latin typeface="+mn-lt"/>
                <a:ea typeface="+mn-ea"/>
                <a:cs typeface="+mn-cs"/>
              </a:rPr>
              <a:t>我们来看一下</a:t>
            </a:r>
            <a:r>
              <a:rPr lang="en-US" sz="1200" kern="1200" dirty="0">
                <a:solidFill>
                  <a:schemeClr val="tx1"/>
                </a:solidFill>
                <a:effectLst/>
                <a:latin typeface="+mn-lt"/>
                <a:ea typeface="+mn-ea"/>
                <a:cs typeface="+mn-cs"/>
              </a:rPr>
              <a:t>Maslow’s Hierarchy of Needs </a:t>
            </a:r>
            <a:r>
              <a:rPr lang="zh-CN" altLang="en-US" sz="1200" kern="1200" dirty="0">
                <a:solidFill>
                  <a:schemeClr val="tx1"/>
                </a:solidFill>
                <a:effectLst/>
                <a:latin typeface="+mn-lt"/>
                <a:ea typeface="+mn-ea"/>
                <a:cs typeface="+mn-cs"/>
              </a:rPr>
              <a:t>馬斯洛的需求層次理论，这是亞伯拉罕</a:t>
            </a:r>
            <a:r>
              <a:rPr lang="en-US" altLang="zh-CN" sz="1200" kern="1200" dirty="0">
                <a:solidFill>
                  <a:schemeClr val="tx1"/>
                </a:solidFill>
                <a:effectLst/>
                <a:latin typeface="+mn-lt"/>
                <a:ea typeface="+mn-ea"/>
                <a:cs typeface="+mn-cs"/>
              </a:rPr>
              <a:t>·</a:t>
            </a:r>
            <a:r>
              <a:rPr lang="zh-CN" altLang="en-US" sz="1200" kern="1200" dirty="0">
                <a:solidFill>
                  <a:schemeClr val="tx1"/>
                </a:solidFill>
                <a:effectLst/>
                <a:latin typeface="+mn-lt"/>
                <a:ea typeface="+mn-ea"/>
                <a:cs typeface="+mn-cs"/>
              </a:rPr>
              <a:t>馬斯洛於</a:t>
            </a:r>
            <a:r>
              <a:rPr lang="en-US" sz="1200" kern="1200" dirty="0">
                <a:solidFill>
                  <a:schemeClr val="tx1"/>
                </a:solidFill>
                <a:effectLst/>
                <a:latin typeface="+mn-lt"/>
                <a:ea typeface="+mn-ea"/>
                <a:cs typeface="+mn-cs"/>
              </a:rPr>
              <a:t>1943</a:t>
            </a:r>
            <a:r>
              <a:rPr lang="zh-CN" altLang="en-US" sz="1200" kern="1200" dirty="0">
                <a:solidFill>
                  <a:schemeClr val="tx1"/>
                </a:solidFill>
                <a:effectLst/>
                <a:latin typeface="+mn-lt"/>
                <a:ea typeface="+mn-ea"/>
                <a:cs typeface="+mn-cs"/>
              </a:rPr>
              <a:t>年</a:t>
            </a:r>
            <a:r>
              <a:rPr lang="en-US" altLang="zh-CN" sz="1200" kern="1200" dirty="0">
                <a:solidFill>
                  <a:schemeClr val="tx1"/>
                </a:solidFill>
                <a:effectLst/>
                <a:latin typeface="+mn-lt"/>
                <a:ea typeface="+mn-ea"/>
                <a:cs typeface="+mn-cs"/>
              </a:rPr>
              <a:t>《</a:t>
            </a:r>
            <a:r>
              <a:rPr lang="zh-CN" altLang="en-US" sz="1200" kern="1200" dirty="0">
                <a:solidFill>
                  <a:schemeClr val="tx1"/>
                </a:solidFill>
                <a:effectLst/>
                <a:latin typeface="+mn-lt"/>
                <a:ea typeface="+mn-ea"/>
                <a:cs typeface="+mn-cs"/>
              </a:rPr>
              <a:t>心理學評論</a:t>
            </a:r>
            <a:r>
              <a:rPr lang="en-US" altLang="zh-CN" sz="1200" kern="1200" dirty="0">
                <a:solidFill>
                  <a:schemeClr val="tx1"/>
                </a:solidFill>
                <a:effectLst/>
                <a:latin typeface="+mn-lt"/>
                <a:ea typeface="+mn-ea"/>
                <a:cs typeface="+mn-cs"/>
              </a:rPr>
              <a:t>》</a:t>
            </a:r>
            <a:r>
              <a:rPr lang="zh-CN" altLang="en-US" sz="1200" kern="1200" dirty="0">
                <a:solidFill>
                  <a:schemeClr val="tx1"/>
                </a:solidFill>
                <a:effectLst/>
                <a:latin typeface="+mn-lt"/>
                <a:ea typeface="+mn-ea"/>
                <a:cs typeface="+mn-cs"/>
              </a:rPr>
              <a:t>的論文</a:t>
            </a:r>
            <a:r>
              <a:rPr lang="en-US" altLang="zh-CN" sz="1200" kern="1200" dirty="0">
                <a:solidFill>
                  <a:schemeClr val="tx1"/>
                </a:solidFill>
                <a:effectLst/>
                <a:latin typeface="+mn-lt"/>
                <a:ea typeface="+mn-ea"/>
                <a:cs typeface="+mn-cs"/>
              </a:rPr>
              <a:t>〈</a:t>
            </a:r>
            <a:r>
              <a:rPr lang="zh-CN" altLang="en-US" sz="1200" kern="1200" dirty="0">
                <a:solidFill>
                  <a:schemeClr val="tx1"/>
                </a:solidFill>
                <a:effectLst/>
                <a:latin typeface="+mn-lt"/>
                <a:ea typeface="+mn-ea"/>
                <a:cs typeface="+mn-cs"/>
              </a:rPr>
              <a:t>人類動機的理論</a:t>
            </a:r>
            <a:r>
              <a:rPr lang="en-US" altLang="zh-CN" sz="1200" kern="1200" dirty="0">
                <a:solidFill>
                  <a:schemeClr val="tx1"/>
                </a:solidFill>
                <a:effectLst/>
                <a:latin typeface="+mn-lt"/>
                <a:ea typeface="+mn-ea"/>
                <a:cs typeface="+mn-cs"/>
              </a:rPr>
              <a:t>〉</a:t>
            </a:r>
            <a:r>
              <a:rPr lang="zh-CN" altLang="en-US" sz="1200"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A Theory of Human Motivation</a:t>
            </a:r>
            <a:r>
              <a:rPr lang="zh-CN" altLang="en-US" sz="1200" kern="1200" dirty="0">
                <a:solidFill>
                  <a:schemeClr val="tx1"/>
                </a:solidFill>
                <a:effectLst/>
                <a:latin typeface="+mn-lt"/>
                <a:ea typeface="+mn-ea"/>
                <a:cs typeface="+mn-cs"/>
              </a:rPr>
              <a:t>）中所提出的理論。</a:t>
            </a:r>
            <a:endParaRPr lang="en-US" sz="1200" kern="1200" dirty="0">
              <a:solidFill>
                <a:schemeClr val="tx1"/>
              </a:solidFill>
              <a:effectLst/>
              <a:latin typeface="+mn-lt"/>
              <a:ea typeface="+mn-ea"/>
              <a:cs typeface="+mn-cs"/>
            </a:endParaRPr>
          </a:p>
          <a:p>
            <a:endParaRPr lang="en-US" dirty="0"/>
          </a:p>
        </p:txBody>
      </p:sp>
      <p:sp>
        <p:nvSpPr>
          <p:cNvPr id="4" name="Date Placeholder 3"/>
          <p:cNvSpPr>
            <a:spLocks noGrp="1"/>
          </p:cNvSpPr>
          <p:nvPr>
            <p:ph type="dt" idx="1"/>
          </p:nvPr>
        </p:nvSpPr>
        <p:spPr/>
        <p:txBody>
          <a:bodyPr/>
          <a:lstStyle/>
          <a:p>
            <a:fld id="{33487685-7691-422A-9CA4-AB2DAEE381E9}" type="datetime1">
              <a:rPr lang="en-US" smtClean="0"/>
              <a:t>5/5/2019</a:t>
            </a:fld>
            <a:endParaRPr lang="en-US"/>
          </a:p>
        </p:txBody>
      </p:sp>
      <p:sp>
        <p:nvSpPr>
          <p:cNvPr id="5" name="Footer Placeholder 4"/>
          <p:cNvSpPr>
            <a:spLocks noGrp="1"/>
          </p:cNvSpPr>
          <p:nvPr>
            <p:ph type="ftr" sz="quarter" idx="4"/>
          </p:nvPr>
        </p:nvSpPr>
        <p:spPr/>
        <p:txBody>
          <a:bodyPr/>
          <a:lstStyle/>
          <a:p>
            <a:r>
              <a:rPr lang="en-US"/>
              <a:t>CCCC</a:t>
            </a:r>
          </a:p>
        </p:txBody>
      </p:sp>
      <p:sp>
        <p:nvSpPr>
          <p:cNvPr id="6" name="Slide Number Placeholder 5"/>
          <p:cNvSpPr>
            <a:spLocks noGrp="1"/>
          </p:cNvSpPr>
          <p:nvPr>
            <p:ph type="sldNum" sz="quarter" idx="5"/>
          </p:nvPr>
        </p:nvSpPr>
        <p:spPr/>
        <p:txBody>
          <a:bodyPr/>
          <a:lstStyle/>
          <a:p>
            <a:fld id="{4C0D4557-A86D-8343-8367-AE705CADFAB0}" type="slidenum">
              <a:rPr lang="en-US" smtClean="0"/>
              <a:t>6</a:t>
            </a:fld>
            <a:endParaRPr lang="en-US"/>
          </a:p>
        </p:txBody>
      </p:sp>
    </p:spTree>
    <p:extLst>
      <p:ext uri="{BB962C8B-B14F-4D97-AF65-F5344CB8AC3E}">
        <p14:creationId xmlns:p14="http://schemas.microsoft.com/office/powerpoint/2010/main" val="16761362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a:solidFill>
                  <a:schemeClr val="tx1"/>
                </a:solidFill>
                <a:effectLst/>
                <a:latin typeface="+mn-lt"/>
                <a:ea typeface="+mn-ea"/>
                <a:cs typeface="+mn-cs"/>
              </a:rPr>
              <a:t>而這些需求無不例外都是暫時的。 一旦我們離開人世，這些需求也化作了泡影，變得沒有意義了。 那麼這個時候，我們就開始思考，什麼可以永遠呢？ 我們如何把重心放在那可以永遠的事情上呢？</a:t>
            </a:r>
            <a:endParaRPr lang="en-US" sz="1200" kern="1200" dirty="0">
              <a:solidFill>
                <a:schemeClr val="tx1"/>
              </a:solidFill>
              <a:effectLst/>
              <a:latin typeface="+mn-lt"/>
              <a:ea typeface="+mn-ea"/>
              <a:cs typeface="+mn-cs"/>
            </a:endParaRPr>
          </a:p>
        </p:txBody>
      </p:sp>
      <p:sp>
        <p:nvSpPr>
          <p:cNvPr id="4" name="Date Placeholder 3"/>
          <p:cNvSpPr>
            <a:spLocks noGrp="1"/>
          </p:cNvSpPr>
          <p:nvPr>
            <p:ph type="dt" idx="1"/>
          </p:nvPr>
        </p:nvSpPr>
        <p:spPr/>
        <p:txBody>
          <a:bodyPr/>
          <a:lstStyle/>
          <a:p>
            <a:fld id="{33487685-7691-422A-9CA4-AB2DAEE381E9}" type="datetime1">
              <a:rPr lang="en-US" smtClean="0"/>
              <a:t>5/5/2019</a:t>
            </a:fld>
            <a:endParaRPr lang="en-US"/>
          </a:p>
        </p:txBody>
      </p:sp>
      <p:sp>
        <p:nvSpPr>
          <p:cNvPr id="5" name="Footer Placeholder 4"/>
          <p:cNvSpPr>
            <a:spLocks noGrp="1"/>
          </p:cNvSpPr>
          <p:nvPr>
            <p:ph type="ftr" sz="quarter" idx="4"/>
          </p:nvPr>
        </p:nvSpPr>
        <p:spPr/>
        <p:txBody>
          <a:bodyPr/>
          <a:lstStyle/>
          <a:p>
            <a:r>
              <a:rPr lang="en-US"/>
              <a:t>CCCC</a:t>
            </a:r>
          </a:p>
        </p:txBody>
      </p:sp>
      <p:sp>
        <p:nvSpPr>
          <p:cNvPr id="6" name="Slide Number Placeholder 5"/>
          <p:cNvSpPr>
            <a:spLocks noGrp="1"/>
          </p:cNvSpPr>
          <p:nvPr>
            <p:ph type="sldNum" sz="quarter" idx="5"/>
          </p:nvPr>
        </p:nvSpPr>
        <p:spPr/>
        <p:txBody>
          <a:bodyPr/>
          <a:lstStyle/>
          <a:p>
            <a:fld id="{4C0D4557-A86D-8343-8367-AE705CADFAB0}" type="slidenum">
              <a:rPr lang="en-US" smtClean="0"/>
              <a:t>7</a:t>
            </a:fld>
            <a:endParaRPr lang="en-US"/>
          </a:p>
        </p:txBody>
      </p:sp>
    </p:spTree>
    <p:extLst>
      <p:ext uri="{BB962C8B-B14F-4D97-AF65-F5344CB8AC3E}">
        <p14:creationId xmlns:p14="http://schemas.microsoft.com/office/powerpoint/2010/main" val="3835492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33487685-7691-422A-9CA4-AB2DAEE381E9}" type="datetime1">
              <a:rPr lang="en-US" smtClean="0"/>
              <a:t>5/5/2019</a:t>
            </a:fld>
            <a:endParaRPr lang="en-US"/>
          </a:p>
        </p:txBody>
      </p:sp>
      <p:sp>
        <p:nvSpPr>
          <p:cNvPr id="5" name="Footer Placeholder 4"/>
          <p:cNvSpPr>
            <a:spLocks noGrp="1"/>
          </p:cNvSpPr>
          <p:nvPr>
            <p:ph type="ftr" sz="quarter" idx="4"/>
          </p:nvPr>
        </p:nvSpPr>
        <p:spPr/>
        <p:txBody>
          <a:bodyPr/>
          <a:lstStyle/>
          <a:p>
            <a:r>
              <a:rPr lang="en-US"/>
              <a:t>CCCC</a:t>
            </a:r>
          </a:p>
        </p:txBody>
      </p:sp>
      <p:sp>
        <p:nvSpPr>
          <p:cNvPr id="6" name="Slide Number Placeholder 5"/>
          <p:cNvSpPr>
            <a:spLocks noGrp="1"/>
          </p:cNvSpPr>
          <p:nvPr>
            <p:ph type="sldNum" sz="quarter" idx="5"/>
          </p:nvPr>
        </p:nvSpPr>
        <p:spPr/>
        <p:txBody>
          <a:bodyPr/>
          <a:lstStyle/>
          <a:p>
            <a:fld id="{4C0D4557-A86D-8343-8367-AE705CADFAB0}" type="slidenum">
              <a:rPr lang="en-US" smtClean="0"/>
              <a:t>8</a:t>
            </a:fld>
            <a:endParaRPr lang="en-US"/>
          </a:p>
        </p:txBody>
      </p:sp>
    </p:spTree>
    <p:extLst>
      <p:ext uri="{BB962C8B-B14F-4D97-AF65-F5344CB8AC3E}">
        <p14:creationId xmlns:p14="http://schemas.microsoft.com/office/powerpoint/2010/main" val="17310793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1200" kern="1200" dirty="0">
                <a:solidFill>
                  <a:schemeClr val="tx1"/>
                </a:solidFill>
                <a:effectLst/>
                <a:latin typeface="+mn-lt"/>
                <a:ea typeface="+mn-ea"/>
                <a:cs typeface="+mn-cs"/>
              </a:rPr>
              <a:t>首先，我們需要弄明白什麼是可以永遠的。</a:t>
            </a:r>
            <a:endParaRPr lang="en-US" sz="1200" kern="1200" dirty="0">
              <a:solidFill>
                <a:schemeClr val="tx1"/>
              </a:solidFill>
              <a:effectLst/>
              <a:latin typeface="+mn-lt"/>
              <a:ea typeface="+mn-ea"/>
              <a:cs typeface="+mn-cs"/>
            </a:endParaRPr>
          </a:p>
          <a:p>
            <a:r>
              <a:rPr lang="zh-CN" altLang="en-US" sz="1200" kern="1200" dirty="0">
                <a:solidFill>
                  <a:schemeClr val="tx1"/>
                </a:solidFill>
                <a:effectLst/>
                <a:latin typeface="+mn-lt"/>
                <a:ea typeface="+mn-ea"/>
                <a:cs typeface="+mn-cs"/>
              </a:rPr>
              <a:t>簡單地說，唯有與神的關係是可以永遠的。 在這裡，有一個概念要清楚：我們的神是三一真神。</a:t>
            </a:r>
            <a:endParaRPr lang="en-US" sz="1200" kern="1200" dirty="0">
              <a:solidFill>
                <a:schemeClr val="tx1"/>
              </a:solidFill>
              <a:effectLst/>
              <a:latin typeface="+mn-lt"/>
              <a:ea typeface="+mn-ea"/>
              <a:cs typeface="+mn-cs"/>
            </a:endParaRPr>
          </a:p>
          <a:p>
            <a:endParaRPr lang="en-US" dirty="0"/>
          </a:p>
        </p:txBody>
      </p:sp>
      <p:sp>
        <p:nvSpPr>
          <p:cNvPr id="4" name="Date Placeholder 3"/>
          <p:cNvSpPr>
            <a:spLocks noGrp="1"/>
          </p:cNvSpPr>
          <p:nvPr>
            <p:ph type="dt" idx="1"/>
          </p:nvPr>
        </p:nvSpPr>
        <p:spPr/>
        <p:txBody>
          <a:bodyPr/>
          <a:lstStyle/>
          <a:p>
            <a:fld id="{33487685-7691-422A-9CA4-AB2DAEE381E9}" type="datetime1">
              <a:rPr lang="en-US" smtClean="0"/>
              <a:t>5/5/2019</a:t>
            </a:fld>
            <a:endParaRPr lang="en-US"/>
          </a:p>
        </p:txBody>
      </p:sp>
      <p:sp>
        <p:nvSpPr>
          <p:cNvPr id="5" name="Footer Placeholder 4"/>
          <p:cNvSpPr>
            <a:spLocks noGrp="1"/>
          </p:cNvSpPr>
          <p:nvPr>
            <p:ph type="ftr" sz="quarter" idx="4"/>
          </p:nvPr>
        </p:nvSpPr>
        <p:spPr/>
        <p:txBody>
          <a:bodyPr/>
          <a:lstStyle/>
          <a:p>
            <a:r>
              <a:rPr lang="en-US"/>
              <a:t>CCCC</a:t>
            </a:r>
          </a:p>
        </p:txBody>
      </p:sp>
      <p:sp>
        <p:nvSpPr>
          <p:cNvPr id="6" name="Slide Number Placeholder 5"/>
          <p:cNvSpPr>
            <a:spLocks noGrp="1"/>
          </p:cNvSpPr>
          <p:nvPr>
            <p:ph type="sldNum" sz="quarter" idx="5"/>
          </p:nvPr>
        </p:nvSpPr>
        <p:spPr/>
        <p:txBody>
          <a:bodyPr/>
          <a:lstStyle/>
          <a:p>
            <a:fld id="{4C0D4557-A86D-8343-8367-AE705CADFAB0}" type="slidenum">
              <a:rPr lang="en-US" smtClean="0"/>
              <a:t>10</a:t>
            </a:fld>
            <a:endParaRPr lang="en-US"/>
          </a:p>
        </p:txBody>
      </p:sp>
    </p:spTree>
    <p:extLst>
      <p:ext uri="{BB962C8B-B14F-4D97-AF65-F5344CB8AC3E}">
        <p14:creationId xmlns:p14="http://schemas.microsoft.com/office/powerpoint/2010/main" val="20994986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TW" altLang="en-US" sz="1100" dirty="0"/>
              <a:t>試驗、引誘、熬煉、考驗等字眼在聖經中出現超過二百次。</a:t>
            </a:r>
            <a:endParaRPr lang="en-US" altLang="zh-TW" sz="1100" dirty="0"/>
          </a:p>
          <a:p>
            <a:r>
              <a:rPr lang="zh-TW" altLang="en-US" sz="1100" dirty="0"/>
              <a:t>神考驗亞伯拉罕，要他獻以撒爲祭；也考驗雅各，要他多</a:t>
            </a:r>
            <a:r>
              <a:rPr lang="zh-CN" altLang="en-US" sz="1100" dirty="0"/>
              <a:t>付</a:t>
            </a:r>
            <a:r>
              <a:rPr lang="zh-TW" altLang="en-US" sz="1100" dirty="0"/>
              <a:t>出幾年的勞力，才可娶拉結爲妻。</a:t>
            </a:r>
            <a:endParaRPr lang="en-US" altLang="zh-TW" sz="1100" dirty="0"/>
          </a:p>
          <a:p>
            <a:r>
              <a:rPr lang="zh-TW" altLang="en-US" sz="1100" dirty="0"/>
              <a:t>亞當、夏娃在伊甸園的考驗中失敗了，大衛也曾多次在考驗中失敗，但聖經中亦有許多勝過考驗的例子，如約瑟、路得、以斯貼、但以理等等。</a:t>
            </a:r>
            <a:endParaRPr lang="en-US" altLang="zh-TW" sz="1100" dirty="0"/>
          </a:p>
          <a:p>
            <a:r>
              <a:rPr lang="en-US" sz="1200" b="0" i="0" u="none" strike="noStrike" kern="1200" baseline="0" dirty="0">
                <a:solidFill>
                  <a:schemeClr val="tx1"/>
                </a:solidFill>
                <a:latin typeface="+mn-lt"/>
                <a:ea typeface="+mn-ea"/>
                <a:cs typeface="+mn-cs"/>
              </a:rPr>
              <a:t>Words like </a:t>
            </a:r>
            <a:r>
              <a:rPr lang="en-US" sz="1200" b="0" i="1" u="none" strike="noStrike" kern="1200" baseline="0" dirty="0">
                <a:solidFill>
                  <a:schemeClr val="tx1"/>
                </a:solidFill>
                <a:latin typeface="+mn-lt"/>
                <a:ea typeface="+mn-ea"/>
                <a:cs typeface="+mn-cs"/>
              </a:rPr>
              <a:t>trials, temptations, refining, </a:t>
            </a:r>
            <a:r>
              <a:rPr lang="en-US" sz="1200" b="0" i="0" u="none" strike="noStrike" kern="1200" baseline="0" dirty="0">
                <a:solidFill>
                  <a:schemeClr val="tx1"/>
                </a:solidFill>
                <a:latin typeface="+mn-lt"/>
                <a:ea typeface="+mn-ea"/>
                <a:cs typeface="+mn-cs"/>
              </a:rPr>
              <a:t>and </a:t>
            </a:r>
            <a:r>
              <a:rPr lang="en-US" sz="1200" b="0" i="1" u="none" strike="noStrike" kern="1200" baseline="0" dirty="0">
                <a:solidFill>
                  <a:schemeClr val="tx1"/>
                </a:solidFill>
                <a:latin typeface="+mn-lt"/>
                <a:ea typeface="+mn-ea"/>
                <a:cs typeface="+mn-cs"/>
              </a:rPr>
              <a:t>testing </a:t>
            </a:r>
            <a:r>
              <a:rPr lang="en-US" sz="1200" b="0" i="0" u="none" strike="noStrike" kern="1200" baseline="0" dirty="0">
                <a:solidFill>
                  <a:schemeClr val="tx1"/>
                </a:solidFill>
                <a:latin typeface="+mn-lt"/>
                <a:ea typeface="+mn-ea"/>
                <a:cs typeface="+mn-cs"/>
              </a:rPr>
              <a:t>occur more than 200 times in the Bible. </a:t>
            </a:r>
          </a:p>
          <a:p>
            <a:r>
              <a:rPr lang="en-US" sz="1200" b="0" i="0" u="none" strike="noStrike" kern="1200" baseline="0" dirty="0">
                <a:solidFill>
                  <a:schemeClr val="tx1"/>
                </a:solidFill>
                <a:latin typeface="+mn-lt"/>
                <a:ea typeface="+mn-ea"/>
                <a:cs typeface="+mn-cs"/>
              </a:rPr>
              <a:t>God tested Abraham by asking him to offer his son Isaac. God tested Jacob when he had to work extra years</a:t>
            </a:r>
          </a:p>
          <a:p>
            <a:r>
              <a:rPr lang="en-US" sz="1200" b="0" i="0" u="none" strike="noStrike" kern="1200" baseline="0" dirty="0">
                <a:solidFill>
                  <a:schemeClr val="tx1"/>
                </a:solidFill>
                <a:latin typeface="+mn-lt"/>
                <a:ea typeface="+mn-ea"/>
                <a:cs typeface="+mn-cs"/>
              </a:rPr>
              <a:t>to earn Rachel as his wife.</a:t>
            </a:r>
          </a:p>
          <a:p>
            <a:r>
              <a:rPr lang="en-US" sz="1200" b="0" i="0" u="none" strike="noStrike" kern="1200" baseline="0" dirty="0">
                <a:solidFill>
                  <a:schemeClr val="tx1"/>
                </a:solidFill>
                <a:latin typeface="+mn-lt"/>
                <a:ea typeface="+mn-ea"/>
                <a:cs typeface="+mn-cs"/>
              </a:rPr>
              <a:t>Adam and Eve failed their test in the Garden of Eden, and David failed his tests from God on several occasions. But the Bible also gives us many examples of people who passed a great test, such as Joseph, Ruth, Esther, and Daniel.</a:t>
            </a:r>
            <a:endParaRPr lang="en-US" altLang="zh-TW" sz="1100" dirty="0"/>
          </a:p>
          <a:p>
            <a:endParaRPr lang="en-US" sz="1100" dirty="0"/>
          </a:p>
        </p:txBody>
      </p:sp>
      <p:sp>
        <p:nvSpPr>
          <p:cNvPr id="4" name="Date Placeholder 3"/>
          <p:cNvSpPr>
            <a:spLocks noGrp="1"/>
          </p:cNvSpPr>
          <p:nvPr>
            <p:ph type="dt" idx="1"/>
          </p:nvPr>
        </p:nvSpPr>
        <p:spPr/>
        <p:txBody>
          <a:bodyPr/>
          <a:lstStyle/>
          <a:p>
            <a:fld id="{33487685-7691-422A-9CA4-AB2DAEE381E9}" type="datetime1">
              <a:rPr lang="en-US" smtClean="0"/>
              <a:t>5/5/2019</a:t>
            </a:fld>
            <a:endParaRPr lang="en-US"/>
          </a:p>
        </p:txBody>
      </p:sp>
      <p:sp>
        <p:nvSpPr>
          <p:cNvPr id="5" name="Footer Placeholder 4"/>
          <p:cNvSpPr>
            <a:spLocks noGrp="1"/>
          </p:cNvSpPr>
          <p:nvPr>
            <p:ph type="ftr" sz="quarter" idx="4"/>
          </p:nvPr>
        </p:nvSpPr>
        <p:spPr/>
        <p:txBody>
          <a:bodyPr/>
          <a:lstStyle/>
          <a:p>
            <a:r>
              <a:rPr lang="en-US"/>
              <a:t>CCCC</a:t>
            </a:r>
          </a:p>
        </p:txBody>
      </p:sp>
      <p:sp>
        <p:nvSpPr>
          <p:cNvPr id="6" name="Slide Number Placeholder 5"/>
          <p:cNvSpPr>
            <a:spLocks noGrp="1"/>
          </p:cNvSpPr>
          <p:nvPr>
            <p:ph type="sldNum" sz="quarter" idx="5"/>
          </p:nvPr>
        </p:nvSpPr>
        <p:spPr/>
        <p:txBody>
          <a:bodyPr/>
          <a:lstStyle/>
          <a:p>
            <a:fld id="{4C0D4557-A86D-8343-8367-AE705CADFAB0}" type="slidenum">
              <a:rPr lang="en-US" smtClean="0"/>
              <a:t>11</a:t>
            </a:fld>
            <a:endParaRPr lang="en-US"/>
          </a:p>
        </p:txBody>
      </p:sp>
    </p:spTree>
    <p:extLst>
      <p:ext uri="{BB962C8B-B14F-4D97-AF65-F5344CB8AC3E}">
        <p14:creationId xmlns:p14="http://schemas.microsoft.com/office/powerpoint/2010/main" val="3831517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676FE9D7-D759-4529-BE40-5C721212B774}" type="datetime1">
              <a:rPr lang="en-US" smtClean="0">
                <a:uFillTx/>
              </a:rPr>
              <a:t>5/5/2019</a:t>
            </a:fld>
            <a:endParaRPr lang="en-US">
              <a:uFillTx/>
            </a:endParaRP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r>
              <a:rPr lang="en-US">
                <a:uFillTx/>
              </a:rPr>
              <a:t>CCCC</a:t>
            </a: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BC901020-CA2B-E14C-9071-72BB5DCF3F19}" type="slidenum">
              <a:rPr lang="en-US" smtClean="0">
                <a:uFillTx/>
              </a:rPr>
              <a:t>‹#›</a:t>
            </a:fld>
            <a:endParaRPr lang="en-US">
              <a:uFillTx/>
            </a:endParaRP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50886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63D00C-3083-4CC2-8A8F-8494D243F1D1}" type="datetime1">
              <a:rPr lang="en-US" smtClean="0">
                <a:uFillTx/>
              </a:rPr>
              <a:t>5/5/2019</a:t>
            </a:fld>
            <a:endParaRPr lang="en-US">
              <a:uFillTx/>
            </a:endParaRPr>
          </a:p>
        </p:txBody>
      </p:sp>
      <p:sp>
        <p:nvSpPr>
          <p:cNvPr id="5" name="Footer Placeholder 4"/>
          <p:cNvSpPr>
            <a:spLocks noGrp="1"/>
          </p:cNvSpPr>
          <p:nvPr>
            <p:ph type="ftr" sz="quarter" idx="11"/>
          </p:nvPr>
        </p:nvSpPr>
        <p:spPr/>
        <p:txBody>
          <a:bodyPr/>
          <a:lstStyle/>
          <a:p>
            <a:r>
              <a:rPr lang="en-US">
                <a:uFillTx/>
              </a:rPr>
              <a:t>CCCC</a:t>
            </a:r>
          </a:p>
        </p:txBody>
      </p:sp>
      <p:sp>
        <p:nvSpPr>
          <p:cNvPr id="6" name="Slide Number Placeholder 5"/>
          <p:cNvSpPr>
            <a:spLocks noGrp="1"/>
          </p:cNvSpPr>
          <p:nvPr>
            <p:ph type="sldNum" sz="quarter" idx="12"/>
          </p:nvPr>
        </p:nvSpPr>
        <p:spPr/>
        <p:txBody>
          <a:bodyPr/>
          <a:lstStyle/>
          <a:p>
            <a:fld id="{BC901020-CA2B-E14C-9071-72BB5DCF3F19}" type="slidenum">
              <a:rPr lang="en-US" smtClean="0">
                <a:uFillTx/>
              </a:rPr>
              <a:t>‹#›</a:t>
            </a:fld>
            <a:endParaRPr lang="en-US">
              <a:uFillTx/>
            </a:endParaRPr>
          </a:p>
        </p:txBody>
      </p:sp>
    </p:spTree>
    <p:extLst>
      <p:ext uri="{BB962C8B-B14F-4D97-AF65-F5344CB8AC3E}">
        <p14:creationId xmlns:p14="http://schemas.microsoft.com/office/powerpoint/2010/main" val="3014854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BB94C7-4BFB-484B-BAB4-818CFCAAF4AF}" type="datetime1">
              <a:rPr lang="en-US" smtClean="0">
                <a:uFillTx/>
              </a:rPr>
              <a:t>5/5/2019</a:t>
            </a:fld>
            <a:endParaRPr lang="en-US">
              <a:uFillTx/>
            </a:endParaRPr>
          </a:p>
        </p:txBody>
      </p:sp>
      <p:sp>
        <p:nvSpPr>
          <p:cNvPr id="5" name="Footer Placeholder 4"/>
          <p:cNvSpPr>
            <a:spLocks noGrp="1"/>
          </p:cNvSpPr>
          <p:nvPr>
            <p:ph type="ftr" sz="quarter" idx="11"/>
          </p:nvPr>
        </p:nvSpPr>
        <p:spPr/>
        <p:txBody>
          <a:bodyPr/>
          <a:lstStyle/>
          <a:p>
            <a:r>
              <a:rPr lang="en-US">
                <a:uFillTx/>
              </a:rPr>
              <a:t>CCCC</a:t>
            </a:r>
          </a:p>
        </p:txBody>
      </p:sp>
      <p:sp>
        <p:nvSpPr>
          <p:cNvPr id="6" name="Slide Number Placeholder 5"/>
          <p:cNvSpPr>
            <a:spLocks noGrp="1"/>
          </p:cNvSpPr>
          <p:nvPr>
            <p:ph type="sldNum" sz="quarter" idx="12"/>
          </p:nvPr>
        </p:nvSpPr>
        <p:spPr/>
        <p:txBody>
          <a:bodyPr/>
          <a:lstStyle/>
          <a:p>
            <a:fld id="{BC901020-CA2B-E14C-9071-72BB5DCF3F19}" type="slidenum">
              <a:rPr lang="en-US" smtClean="0">
                <a:uFillTx/>
              </a:rPr>
              <a:t>‹#›</a:t>
            </a:fld>
            <a:endParaRPr lang="en-US">
              <a:uFillTx/>
            </a:endParaRPr>
          </a:p>
        </p:txBody>
      </p:sp>
    </p:spTree>
    <p:extLst>
      <p:ext uri="{BB962C8B-B14F-4D97-AF65-F5344CB8AC3E}">
        <p14:creationId xmlns:p14="http://schemas.microsoft.com/office/powerpoint/2010/main" val="3112065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3393E2-A340-4EEB-8D83-B3DA40E983BB}" type="datetime1">
              <a:rPr lang="en-US" smtClean="0">
                <a:uFillTx/>
              </a:rPr>
              <a:t>5/5/2019</a:t>
            </a:fld>
            <a:endParaRPr lang="en-US">
              <a:uFillTx/>
            </a:endParaRPr>
          </a:p>
        </p:txBody>
      </p:sp>
      <p:sp>
        <p:nvSpPr>
          <p:cNvPr id="5" name="Footer Placeholder 4"/>
          <p:cNvSpPr>
            <a:spLocks noGrp="1"/>
          </p:cNvSpPr>
          <p:nvPr>
            <p:ph type="ftr" sz="quarter" idx="11"/>
          </p:nvPr>
        </p:nvSpPr>
        <p:spPr/>
        <p:txBody>
          <a:bodyPr/>
          <a:lstStyle/>
          <a:p>
            <a:r>
              <a:rPr lang="en-US">
                <a:uFillTx/>
              </a:rPr>
              <a:t>CCCC</a:t>
            </a:r>
          </a:p>
        </p:txBody>
      </p:sp>
      <p:sp>
        <p:nvSpPr>
          <p:cNvPr id="6" name="Slide Number Placeholder 5"/>
          <p:cNvSpPr>
            <a:spLocks noGrp="1"/>
          </p:cNvSpPr>
          <p:nvPr>
            <p:ph type="sldNum" sz="quarter" idx="12"/>
          </p:nvPr>
        </p:nvSpPr>
        <p:spPr/>
        <p:txBody>
          <a:bodyPr/>
          <a:lstStyle/>
          <a:p>
            <a:fld id="{BC901020-CA2B-E14C-9071-72BB5DCF3F19}" type="slidenum">
              <a:rPr lang="en-US" smtClean="0">
                <a:uFillTx/>
              </a:rPr>
              <a:t>‹#›</a:t>
            </a:fld>
            <a:endParaRPr lang="en-US">
              <a:uFillTx/>
            </a:endParaRPr>
          </a:p>
        </p:txBody>
      </p:sp>
    </p:spTree>
    <p:extLst>
      <p:ext uri="{BB962C8B-B14F-4D97-AF65-F5344CB8AC3E}">
        <p14:creationId xmlns:p14="http://schemas.microsoft.com/office/powerpoint/2010/main" val="1561901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74CF2A83-4B04-4292-9D90-12D3DFD8AA6B}" type="datetime1">
              <a:rPr lang="en-US" smtClean="0">
                <a:uFillTx/>
              </a:rPr>
              <a:t>5/5/2019</a:t>
            </a:fld>
            <a:endParaRPr lang="en-US">
              <a:uFillTx/>
            </a:endParaRP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r>
              <a:rPr lang="en-US">
                <a:uFillTx/>
              </a:rPr>
              <a:t>CCCC</a:t>
            </a: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BC901020-CA2B-E14C-9071-72BB5DCF3F19}" type="slidenum">
              <a:rPr lang="en-US" smtClean="0">
                <a:uFillTx/>
              </a:rPr>
              <a:t>‹#›</a:t>
            </a:fld>
            <a:endParaRPr lang="en-US">
              <a:uFillTx/>
            </a:endParaRP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04617128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8DE9A9-1DDE-4214-8C4F-DA029355B1FF}" type="datetime1">
              <a:rPr lang="en-US" smtClean="0">
                <a:uFillTx/>
              </a:rPr>
              <a:t>5/5/2019</a:t>
            </a:fld>
            <a:endParaRPr lang="en-US">
              <a:uFillTx/>
            </a:endParaRPr>
          </a:p>
        </p:txBody>
      </p:sp>
      <p:sp>
        <p:nvSpPr>
          <p:cNvPr id="6" name="Footer Placeholder 5"/>
          <p:cNvSpPr>
            <a:spLocks noGrp="1"/>
          </p:cNvSpPr>
          <p:nvPr>
            <p:ph type="ftr" sz="quarter" idx="11"/>
          </p:nvPr>
        </p:nvSpPr>
        <p:spPr/>
        <p:txBody>
          <a:bodyPr/>
          <a:lstStyle/>
          <a:p>
            <a:r>
              <a:rPr lang="en-US">
                <a:uFillTx/>
              </a:rPr>
              <a:t>CCCC</a:t>
            </a:r>
          </a:p>
        </p:txBody>
      </p:sp>
      <p:sp>
        <p:nvSpPr>
          <p:cNvPr id="7" name="Slide Number Placeholder 6"/>
          <p:cNvSpPr>
            <a:spLocks noGrp="1"/>
          </p:cNvSpPr>
          <p:nvPr>
            <p:ph type="sldNum" sz="quarter" idx="12"/>
          </p:nvPr>
        </p:nvSpPr>
        <p:spPr/>
        <p:txBody>
          <a:bodyPr/>
          <a:lstStyle/>
          <a:p>
            <a:fld id="{BC901020-CA2B-E14C-9071-72BB5DCF3F19}" type="slidenum">
              <a:rPr lang="en-US" smtClean="0">
                <a:uFillTx/>
              </a:rPr>
              <a:t>‹#›</a:t>
            </a:fld>
            <a:endParaRPr lang="en-US">
              <a:uFillTx/>
            </a:endParaRPr>
          </a:p>
        </p:txBody>
      </p:sp>
    </p:spTree>
    <p:extLst>
      <p:ext uri="{BB962C8B-B14F-4D97-AF65-F5344CB8AC3E}">
        <p14:creationId xmlns:p14="http://schemas.microsoft.com/office/powerpoint/2010/main" val="1458447727"/>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53F2475-301E-4D4F-B74F-5AEB7DBE0D39}" type="datetime1">
              <a:rPr lang="en-US" smtClean="0">
                <a:uFillTx/>
              </a:rPr>
              <a:t>5/5/2019</a:t>
            </a:fld>
            <a:endParaRPr lang="en-US">
              <a:uFillTx/>
            </a:endParaRPr>
          </a:p>
        </p:txBody>
      </p:sp>
      <p:sp>
        <p:nvSpPr>
          <p:cNvPr id="8" name="Footer Placeholder 7"/>
          <p:cNvSpPr>
            <a:spLocks noGrp="1"/>
          </p:cNvSpPr>
          <p:nvPr>
            <p:ph type="ftr" sz="quarter" idx="11"/>
          </p:nvPr>
        </p:nvSpPr>
        <p:spPr/>
        <p:txBody>
          <a:bodyPr/>
          <a:lstStyle/>
          <a:p>
            <a:r>
              <a:rPr lang="en-US">
                <a:uFillTx/>
              </a:rPr>
              <a:t>CCCC</a:t>
            </a:r>
          </a:p>
        </p:txBody>
      </p:sp>
      <p:sp>
        <p:nvSpPr>
          <p:cNvPr id="9" name="Slide Number Placeholder 8"/>
          <p:cNvSpPr>
            <a:spLocks noGrp="1"/>
          </p:cNvSpPr>
          <p:nvPr>
            <p:ph type="sldNum" sz="quarter" idx="12"/>
          </p:nvPr>
        </p:nvSpPr>
        <p:spPr/>
        <p:txBody>
          <a:bodyPr/>
          <a:lstStyle/>
          <a:p>
            <a:fld id="{BC901020-CA2B-E14C-9071-72BB5DCF3F19}" type="slidenum">
              <a:rPr lang="en-US" smtClean="0">
                <a:uFillTx/>
              </a:rPr>
              <a:t>‹#›</a:t>
            </a:fld>
            <a:endParaRPr lang="en-US">
              <a:uFillTx/>
            </a:endParaRPr>
          </a:p>
        </p:txBody>
      </p:sp>
    </p:spTree>
    <p:extLst>
      <p:ext uri="{BB962C8B-B14F-4D97-AF65-F5344CB8AC3E}">
        <p14:creationId xmlns:p14="http://schemas.microsoft.com/office/powerpoint/2010/main" val="3205699477"/>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DE0CF6A-6A15-4D81-A511-65CB63BAF122}" type="datetime1">
              <a:rPr lang="en-US" smtClean="0">
                <a:uFillTx/>
              </a:rPr>
              <a:t>5/5/2019</a:t>
            </a:fld>
            <a:endParaRPr lang="en-US">
              <a:uFillTx/>
            </a:endParaRPr>
          </a:p>
        </p:txBody>
      </p:sp>
      <p:sp>
        <p:nvSpPr>
          <p:cNvPr id="4" name="Footer Placeholder 3"/>
          <p:cNvSpPr>
            <a:spLocks noGrp="1"/>
          </p:cNvSpPr>
          <p:nvPr>
            <p:ph type="ftr" sz="quarter" idx="11"/>
          </p:nvPr>
        </p:nvSpPr>
        <p:spPr/>
        <p:txBody>
          <a:bodyPr/>
          <a:lstStyle/>
          <a:p>
            <a:r>
              <a:rPr lang="en-US">
                <a:uFillTx/>
              </a:rPr>
              <a:t>CCCC</a:t>
            </a:r>
          </a:p>
        </p:txBody>
      </p:sp>
      <p:sp>
        <p:nvSpPr>
          <p:cNvPr id="5" name="Slide Number Placeholder 4"/>
          <p:cNvSpPr>
            <a:spLocks noGrp="1"/>
          </p:cNvSpPr>
          <p:nvPr>
            <p:ph type="sldNum" sz="quarter" idx="12"/>
          </p:nvPr>
        </p:nvSpPr>
        <p:spPr/>
        <p:txBody>
          <a:bodyPr/>
          <a:lstStyle/>
          <a:p>
            <a:fld id="{BC901020-CA2B-E14C-9071-72BB5DCF3F19}" type="slidenum">
              <a:rPr lang="en-US" smtClean="0">
                <a:uFillTx/>
              </a:rPr>
              <a:t>‹#›</a:t>
            </a:fld>
            <a:endParaRPr lang="en-US">
              <a:uFillTx/>
            </a:endParaRPr>
          </a:p>
        </p:txBody>
      </p:sp>
    </p:spTree>
    <p:extLst>
      <p:ext uri="{BB962C8B-B14F-4D97-AF65-F5344CB8AC3E}">
        <p14:creationId xmlns:p14="http://schemas.microsoft.com/office/powerpoint/2010/main" val="4043099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E02075-275F-4C8B-9DFA-A2C7E07C7E11}" type="datetime1">
              <a:rPr lang="en-US" smtClean="0">
                <a:uFillTx/>
              </a:rPr>
              <a:t>5/5/2019</a:t>
            </a:fld>
            <a:endParaRPr lang="en-US">
              <a:uFillTx/>
            </a:endParaRPr>
          </a:p>
        </p:txBody>
      </p:sp>
      <p:sp>
        <p:nvSpPr>
          <p:cNvPr id="3" name="Footer Placeholder 2"/>
          <p:cNvSpPr>
            <a:spLocks noGrp="1"/>
          </p:cNvSpPr>
          <p:nvPr>
            <p:ph type="ftr" sz="quarter" idx="11"/>
          </p:nvPr>
        </p:nvSpPr>
        <p:spPr/>
        <p:txBody>
          <a:bodyPr/>
          <a:lstStyle/>
          <a:p>
            <a:r>
              <a:rPr lang="en-US">
                <a:uFillTx/>
              </a:rPr>
              <a:t>CCCC</a:t>
            </a:r>
          </a:p>
        </p:txBody>
      </p:sp>
      <p:sp>
        <p:nvSpPr>
          <p:cNvPr id="4" name="Slide Number Placeholder 3"/>
          <p:cNvSpPr>
            <a:spLocks noGrp="1"/>
          </p:cNvSpPr>
          <p:nvPr>
            <p:ph type="sldNum" sz="quarter" idx="12"/>
          </p:nvPr>
        </p:nvSpPr>
        <p:spPr/>
        <p:txBody>
          <a:bodyPr/>
          <a:lstStyle/>
          <a:p>
            <a:fld id="{BC901020-CA2B-E14C-9071-72BB5DCF3F19}" type="slidenum">
              <a:rPr lang="en-US" smtClean="0">
                <a:uFillTx/>
              </a:rPr>
              <a:t>‹#›</a:t>
            </a:fld>
            <a:endParaRPr lang="en-US">
              <a:uFillTx/>
            </a:endParaRPr>
          </a:p>
        </p:txBody>
      </p:sp>
    </p:spTree>
    <p:extLst>
      <p:ext uri="{BB962C8B-B14F-4D97-AF65-F5344CB8AC3E}">
        <p14:creationId xmlns:p14="http://schemas.microsoft.com/office/powerpoint/2010/main" val="2972137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051" y="6375679"/>
            <a:ext cx="1233355" cy="348462"/>
          </a:xfrm>
        </p:spPr>
        <p:txBody>
          <a:bodyPr/>
          <a:lstStyle/>
          <a:p>
            <a:fld id="{90030BB6-11A3-4956-BF06-6582D257A04F}" type="datetime1">
              <a:rPr lang="en-US" smtClean="0">
                <a:uFillTx/>
              </a:rPr>
              <a:t>5/5/2019</a:t>
            </a:fld>
            <a:endParaRPr lang="en-US">
              <a:uFillTx/>
            </a:endParaRPr>
          </a:p>
        </p:txBody>
      </p:sp>
      <p:sp>
        <p:nvSpPr>
          <p:cNvPr id="6" name="Footer Placeholder 5"/>
          <p:cNvSpPr>
            <a:spLocks noGrp="1"/>
          </p:cNvSpPr>
          <p:nvPr>
            <p:ph type="ftr" sz="quarter" idx="11"/>
          </p:nvPr>
        </p:nvSpPr>
        <p:spPr>
          <a:xfrm>
            <a:off x="2103620" y="6375679"/>
            <a:ext cx="3482179" cy="345796"/>
          </a:xfrm>
        </p:spPr>
        <p:txBody>
          <a:bodyPr/>
          <a:lstStyle/>
          <a:p>
            <a:r>
              <a:rPr lang="en-US">
                <a:uFillTx/>
              </a:rPr>
              <a:t>CCCC</a:t>
            </a:r>
          </a:p>
        </p:txBody>
      </p:sp>
      <p:sp>
        <p:nvSpPr>
          <p:cNvPr id="7" name="Slide Number Placeholder 6"/>
          <p:cNvSpPr>
            <a:spLocks noGrp="1"/>
          </p:cNvSpPr>
          <p:nvPr>
            <p:ph type="sldNum" sz="quarter" idx="12"/>
          </p:nvPr>
        </p:nvSpPr>
        <p:spPr>
          <a:xfrm>
            <a:off x="5691014" y="6375679"/>
            <a:ext cx="1232456" cy="345796"/>
          </a:xfrm>
        </p:spPr>
        <p:txBody>
          <a:bodyPr/>
          <a:lstStyle/>
          <a:p>
            <a:fld id="{BC901020-CA2B-E14C-9071-72BB5DCF3F19}" type="slidenum">
              <a:rPr lang="en-US" smtClean="0">
                <a:uFillTx/>
              </a:rPr>
              <a:t>‹#›</a:t>
            </a:fld>
            <a:endParaRPr lang="en-US">
              <a:uFillTx/>
            </a:endParaRP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82298843"/>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950" y="6375679"/>
            <a:ext cx="1232456" cy="348462"/>
          </a:xfrm>
        </p:spPr>
        <p:txBody>
          <a:bodyPr/>
          <a:lstStyle/>
          <a:p>
            <a:fld id="{62071CE4-5339-4200-838C-82E49E2373BA}" type="datetime1">
              <a:rPr lang="en-US" smtClean="0">
                <a:uFillTx/>
              </a:rPr>
              <a:t>5/5/2019</a:t>
            </a:fld>
            <a:endParaRPr lang="en-US">
              <a:uFillTx/>
            </a:endParaRPr>
          </a:p>
        </p:txBody>
      </p:sp>
      <p:sp>
        <p:nvSpPr>
          <p:cNvPr id="6" name="Footer Placeholder 5"/>
          <p:cNvSpPr>
            <a:spLocks noGrp="1"/>
          </p:cNvSpPr>
          <p:nvPr>
            <p:ph type="ftr" sz="quarter" idx="11"/>
          </p:nvPr>
        </p:nvSpPr>
        <p:spPr>
          <a:xfrm>
            <a:off x="2103621" y="6375679"/>
            <a:ext cx="3482178" cy="345796"/>
          </a:xfrm>
        </p:spPr>
        <p:txBody>
          <a:bodyPr/>
          <a:lstStyle/>
          <a:p>
            <a:r>
              <a:rPr lang="en-US">
                <a:uFillTx/>
              </a:rPr>
              <a:t>CCCC</a:t>
            </a:r>
          </a:p>
        </p:txBody>
      </p:sp>
      <p:sp>
        <p:nvSpPr>
          <p:cNvPr id="7" name="Slide Number Placeholder 6"/>
          <p:cNvSpPr>
            <a:spLocks noGrp="1"/>
          </p:cNvSpPr>
          <p:nvPr>
            <p:ph type="sldNum" sz="quarter" idx="12"/>
          </p:nvPr>
        </p:nvSpPr>
        <p:spPr>
          <a:xfrm>
            <a:off x="5687568" y="6375679"/>
            <a:ext cx="1234440" cy="345796"/>
          </a:xfrm>
        </p:spPr>
        <p:txBody>
          <a:bodyPr/>
          <a:lstStyle/>
          <a:p>
            <a:fld id="{BC901020-CA2B-E14C-9071-72BB5DCF3F19}" type="slidenum">
              <a:rPr lang="en-US" smtClean="0">
                <a:uFillTx/>
              </a:rPr>
              <a:t>‹#›</a:t>
            </a:fld>
            <a:endParaRPr lang="en-US">
              <a:uFillTx/>
            </a:endParaRPr>
          </a:p>
        </p:txBody>
      </p:sp>
    </p:spTree>
    <p:extLst>
      <p:ext uri="{BB962C8B-B14F-4D97-AF65-F5344CB8AC3E}">
        <p14:creationId xmlns:p14="http://schemas.microsoft.com/office/powerpoint/2010/main" val="2234960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pPr>
              <a:defRPr/>
            </a:pPr>
            <a:fld id="{B7E12220-6FB5-434A-8C5D-21B784994842}" type="datetime1">
              <a:rPr lang="en-US" altLang="en-US" smtClean="0"/>
              <a:t>5/5/2019</a:t>
            </a:fld>
            <a:endParaRPr lang="en-US" altLang="en-US"/>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pPr>
              <a:defRPr/>
            </a:pPr>
            <a:r>
              <a:rPr lang="en-US"/>
              <a:t>CCCC</a:t>
            </a: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pPr>
              <a:defRPr/>
            </a:pPr>
            <a:fld id="{72EC26CF-C2FB-4750-A33E-B929793AE982}" type="slidenum">
              <a:rPr lang="en-US" altLang="en-US" smtClean="0"/>
              <a:pPr>
                <a:defRPr/>
              </a:pPr>
              <a:t>‹#›</a:t>
            </a:fld>
            <a:endParaRPr lang="en-US" altLang="en-US"/>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92589522"/>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hf hdr="0"/>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2" Type="http://schemas.openxmlformats.org/officeDocument/2006/relationships/hyperlink" Target="https://www.youtube.com/watch?v=ARHxIJVjmGI"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A25BF79-9ED2-4290-8C48-1AB107B674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428486" y="1098388"/>
            <a:ext cx="8163746" cy="4335020"/>
          </a:xfrm>
        </p:spPr>
        <p:txBody>
          <a:bodyPr anchor="b">
            <a:normAutofit/>
          </a:bodyPr>
          <a:lstStyle/>
          <a:p>
            <a:pPr algn="l"/>
            <a:r>
              <a:rPr lang="zh-TW" altLang="en-US" sz="6000" b="1" dirty="0">
                <a:solidFill>
                  <a:schemeClr val="tx1">
                    <a:lumMod val="95000"/>
                    <a:lumOff val="5000"/>
                  </a:schemeClr>
                </a:solidFill>
                <a:latin typeface="Eras Demi ITC" panose="020B0805030504020804" pitchFamily="34" charset="0"/>
              </a:rPr>
              <a:t>短暫的</a:t>
            </a:r>
            <a:r>
              <a:rPr lang="zh-TW" altLang="en-US" sz="4800" dirty="0">
                <a:solidFill>
                  <a:schemeClr val="tx1">
                    <a:lumMod val="95000"/>
                    <a:lumOff val="5000"/>
                  </a:schemeClr>
                </a:solidFill>
                <a:latin typeface="Eras Demi ITC" panose="020B0805030504020804" pitchFamily="34" charset="0"/>
              </a:rPr>
              <a:t> </a:t>
            </a:r>
            <a:r>
              <a:rPr lang="en-US" altLang="zh-TW" sz="4800" dirty="0">
                <a:solidFill>
                  <a:schemeClr val="tx1">
                    <a:lumMod val="95000"/>
                    <a:lumOff val="5000"/>
                  </a:schemeClr>
                </a:solidFill>
                <a:latin typeface="Eras Demi ITC" panose="020B0805030504020804" pitchFamily="34" charset="0"/>
              </a:rPr>
              <a:t>VS </a:t>
            </a:r>
            <a:r>
              <a:rPr lang="zh-TW" altLang="en-US" sz="6000" b="1" dirty="0">
                <a:solidFill>
                  <a:schemeClr val="tx1">
                    <a:lumMod val="95000"/>
                    <a:lumOff val="5000"/>
                  </a:schemeClr>
                </a:solidFill>
                <a:latin typeface="Eras Demi ITC" panose="020B0805030504020804" pitchFamily="34" charset="0"/>
              </a:rPr>
              <a:t>永遠的</a:t>
            </a:r>
            <a:br>
              <a:rPr lang="en-US" altLang="zh-TW" sz="4800" dirty="0">
                <a:solidFill>
                  <a:schemeClr val="tx1">
                    <a:lumMod val="95000"/>
                    <a:lumOff val="5000"/>
                  </a:schemeClr>
                </a:solidFill>
                <a:latin typeface="Eras Demi ITC" panose="020B0805030504020804" pitchFamily="34" charset="0"/>
              </a:rPr>
            </a:br>
            <a:br>
              <a:rPr lang="en-US" altLang="zh-TW" sz="4800" dirty="0">
                <a:solidFill>
                  <a:schemeClr val="tx1">
                    <a:lumMod val="95000"/>
                    <a:lumOff val="5000"/>
                  </a:schemeClr>
                </a:solidFill>
                <a:latin typeface="Eras Demi ITC" panose="020B0805030504020804" pitchFamily="34" charset="0"/>
              </a:rPr>
            </a:br>
            <a:r>
              <a:rPr lang="en-US" altLang="zh-CN" sz="4800" dirty="0">
                <a:solidFill>
                  <a:schemeClr val="tx1">
                    <a:lumMod val="95000"/>
                    <a:lumOff val="5000"/>
                  </a:schemeClr>
                </a:solidFill>
                <a:latin typeface="Eras Demi ITC" panose="020B0805030504020804" pitchFamily="34" charset="0"/>
              </a:rPr>
              <a:t>Temporary VS Eternal </a:t>
            </a:r>
            <a:r>
              <a:rPr lang="zh-TW" altLang="en-US" sz="4800" dirty="0">
                <a:solidFill>
                  <a:schemeClr val="tx1">
                    <a:lumMod val="95000"/>
                    <a:lumOff val="5000"/>
                  </a:schemeClr>
                </a:solidFill>
              </a:rPr>
              <a:t>
</a:t>
            </a:r>
            <a:endParaRPr lang="en-US" sz="4800" dirty="0">
              <a:solidFill>
                <a:schemeClr val="tx1">
                  <a:lumMod val="95000"/>
                  <a:lumOff val="5000"/>
                </a:schemeClr>
              </a:solidFill>
            </a:endParaRPr>
          </a:p>
        </p:txBody>
      </p:sp>
      <p:sp>
        <p:nvSpPr>
          <p:cNvPr id="13" name="Freeform: Shape 12">
            <a:extLst>
              <a:ext uri="{FF2B5EF4-FFF2-40B4-BE49-F238E27FC236}">
                <a16:creationId xmlns:a16="http://schemas.microsoft.com/office/drawing/2014/main" id="{68A549F5-BF47-4351-BA22-B59919984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0"/>
            <a:ext cx="2921728" cy="6858000"/>
          </a:xfrm>
          <a:custGeom>
            <a:avLst/>
            <a:gdLst>
              <a:gd name="connsiteX0" fmla="*/ 0 w 2921728"/>
              <a:gd name="connsiteY0" fmla="*/ 0 h 6858000"/>
              <a:gd name="connsiteX1" fmla="*/ 2035903 w 2921728"/>
              <a:gd name="connsiteY1" fmla="*/ 0 h 6858000"/>
              <a:gd name="connsiteX2" fmla="*/ 2202677 w 2921728"/>
              <a:gd name="connsiteY2" fmla="*/ 0 h 6858000"/>
              <a:gd name="connsiteX3" fmla="*/ 2745516 w 2921728"/>
              <a:gd name="connsiteY3" fmla="*/ 0 h 6858000"/>
              <a:gd name="connsiteX4" fmla="*/ 2747103 w 2921728"/>
              <a:gd name="connsiteY4" fmla="*/ 68263 h 6858000"/>
              <a:gd name="connsiteX5" fmla="*/ 2755041 w 2921728"/>
              <a:gd name="connsiteY5" fmla="*/ 128588 h 6858000"/>
              <a:gd name="connsiteX6" fmla="*/ 2766153 w 2921728"/>
              <a:gd name="connsiteY6" fmla="*/ 180975 h 6858000"/>
              <a:gd name="connsiteX7" fmla="*/ 2780441 w 2921728"/>
              <a:gd name="connsiteY7" fmla="*/ 227013 h 6858000"/>
              <a:gd name="connsiteX8" fmla="*/ 2796316 w 2921728"/>
              <a:gd name="connsiteY8" fmla="*/ 268288 h 6858000"/>
              <a:gd name="connsiteX9" fmla="*/ 2815366 w 2921728"/>
              <a:gd name="connsiteY9" fmla="*/ 304800 h 6858000"/>
              <a:gd name="connsiteX10" fmla="*/ 2834416 w 2921728"/>
              <a:gd name="connsiteY10" fmla="*/ 342900 h 6858000"/>
              <a:gd name="connsiteX11" fmla="*/ 2853466 w 2921728"/>
              <a:gd name="connsiteY11" fmla="*/ 381000 h 6858000"/>
              <a:gd name="connsiteX12" fmla="*/ 2869341 w 2921728"/>
              <a:gd name="connsiteY12" fmla="*/ 417513 h 6858000"/>
              <a:gd name="connsiteX13" fmla="*/ 2885216 w 2921728"/>
              <a:gd name="connsiteY13" fmla="*/ 458788 h 6858000"/>
              <a:gd name="connsiteX14" fmla="*/ 2901091 w 2921728"/>
              <a:gd name="connsiteY14" fmla="*/ 504825 h 6858000"/>
              <a:gd name="connsiteX15" fmla="*/ 2912203 w 2921728"/>
              <a:gd name="connsiteY15" fmla="*/ 557213 h 6858000"/>
              <a:gd name="connsiteX16" fmla="*/ 2918553 w 2921728"/>
              <a:gd name="connsiteY16" fmla="*/ 617538 h 6858000"/>
              <a:gd name="connsiteX17" fmla="*/ 2921728 w 2921728"/>
              <a:gd name="connsiteY17" fmla="*/ 685800 h 6858000"/>
              <a:gd name="connsiteX18" fmla="*/ 2918553 w 2921728"/>
              <a:gd name="connsiteY18" fmla="*/ 754063 h 6858000"/>
              <a:gd name="connsiteX19" fmla="*/ 2912203 w 2921728"/>
              <a:gd name="connsiteY19" fmla="*/ 814388 h 6858000"/>
              <a:gd name="connsiteX20" fmla="*/ 2901091 w 2921728"/>
              <a:gd name="connsiteY20" fmla="*/ 866775 h 6858000"/>
              <a:gd name="connsiteX21" fmla="*/ 2885216 w 2921728"/>
              <a:gd name="connsiteY21" fmla="*/ 912813 h 6858000"/>
              <a:gd name="connsiteX22" fmla="*/ 2869341 w 2921728"/>
              <a:gd name="connsiteY22" fmla="*/ 954088 h 6858000"/>
              <a:gd name="connsiteX23" fmla="*/ 2853466 w 2921728"/>
              <a:gd name="connsiteY23" fmla="*/ 990600 h 6858000"/>
              <a:gd name="connsiteX24" fmla="*/ 2834416 w 2921728"/>
              <a:gd name="connsiteY24" fmla="*/ 1028700 h 6858000"/>
              <a:gd name="connsiteX25" fmla="*/ 2815366 w 2921728"/>
              <a:gd name="connsiteY25" fmla="*/ 1066800 h 6858000"/>
              <a:gd name="connsiteX26" fmla="*/ 2796316 w 2921728"/>
              <a:gd name="connsiteY26" fmla="*/ 1103313 h 6858000"/>
              <a:gd name="connsiteX27" fmla="*/ 2780441 w 2921728"/>
              <a:gd name="connsiteY27" fmla="*/ 1144588 h 6858000"/>
              <a:gd name="connsiteX28" fmla="*/ 2766153 w 2921728"/>
              <a:gd name="connsiteY28" fmla="*/ 1190625 h 6858000"/>
              <a:gd name="connsiteX29" fmla="*/ 2755041 w 2921728"/>
              <a:gd name="connsiteY29" fmla="*/ 1243013 h 6858000"/>
              <a:gd name="connsiteX30" fmla="*/ 2747103 w 2921728"/>
              <a:gd name="connsiteY30" fmla="*/ 1303338 h 6858000"/>
              <a:gd name="connsiteX31" fmla="*/ 2745516 w 2921728"/>
              <a:gd name="connsiteY31" fmla="*/ 1371600 h 6858000"/>
              <a:gd name="connsiteX32" fmla="*/ 2747103 w 2921728"/>
              <a:gd name="connsiteY32" fmla="*/ 1439863 h 6858000"/>
              <a:gd name="connsiteX33" fmla="*/ 2755041 w 2921728"/>
              <a:gd name="connsiteY33" fmla="*/ 1500188 h 6858000"/>
              <a:gd name="connsiteX34" fmla="*/ 2766153 w 2921728"/>
              <a:gd name="connsiteY34" fmla="*/ 1552575 h 6858000"/>
              <a:gd name="connsiteX35" fmla="*/ 2780441 w 2921728"/>
              <a:gd name="connsiteY35" fmla="*/ 1598613 h 6858000"/>
              <a:gd name="connsiteX36" fmla="*/ 2796316 w 2921728"/>
              <a:gd name="connsiteY36" fmla="*/ 1639888 h 6858000"/>
              <a:gd name="connsiteX37" fmla="*/ 2815366 w 2921728"/>
              <a:gd name="connsiteY37" fmla="*/ 1676400 h 6858000"/>
              <a:gd name="connsiteX38" fmla="*/ 2834416 w 2921728"/>
              <a:gd name="connsiteY38" fmla="*/ 1714500 h 6858000"/>
              <a:gd name="connsiteX39" fmla="*/ 2853466 w 2921728"/>
              <a:gd name="connsiteY39" fmla="*/ 1752600 h 6858000"/>
              <a:gd name="connsiteX40" fmla="*/ 2869341 w 2921728"/>
              <a:gd name="connsiteY40" fmla="*/ 1789113 h 6858000"/>
              <a:gd name="connsiteX41" fmla="*/ 2885216 w 2921728"/>
              <a:gd name="connsiteY41" fmla="*/ 1830388 h 6858000"/>
              <a:gd name="connsiteX42" fmla="*/ 2901091 w 2921728"/>
              <a:gd name="connsiteY42" fmla="*/ 1876425 h 6858000"/>
              <a:gd name="connsiteX43" fmla="*/ 2912203 w 2921728"/>
              <a:gd name="connsiteY43" fmla="*/ 1928813 h 6858000"/>
              <a:gd name="connsiteX44" fmla="*/ 2918553 w 2921728"/>
              <a:gd name="connsiteY44" fmla="*/ 1989138 h 6858000"/>
              <a:gd name="connsiteX45" fmla="*/ 2921728 w 2921728"/>
              <a:gd name="connsiteY45" fmla="*/ 2057400 h 6858000"/>
              <a:gd name="connsiteX46" fmla="*/ 2918553 w 2921728"/>
              <a:gd name="connsiteY46" fmla="*/ 2125663 h 6858000"/>
              <a:gd name="connsiteX47" fmla="*/ 2912203 w 2921728"/>
              <a:gd name="connsiteY47" fmla="*/ 2185988 h 6858000"/>
              <a:gd name="connsiteX48" fmla="*/ 2901091 w 2921728"/>
              <a:gd name="connsiteY48" fmla="*/ 2238375 h 6858000"/>
              <a:gd name="connsiteX49" fmla="*/ 2885216 w 2921728"/>
              <a:gd name="connsiteY49" fmla="*/ 2284413 h 6858000"/>
              <a:gd name="connsiteX50" fmla="*/ 2869341 w 2921728"/>
              <a:gd name="connsiteY50" fmla="*/ 2325688 h 6858000"/>
              <a:gd name="connsiteX51" fmla="*/ 2853466 w 2921728"/>
              <a:gd name="connsiteY51" fmla="*/ 2362200 h 6858000"/>
              <a:gd name="connsiteX52" fmla="*/ 2834416 w 2921728"/>
              <a:gd name="connsiteY52" fmla="*/ 2400300 h 6858000"/>
              <a:gd name="connsiteX53" fmla="*/ 2815366 w 2921728"/>
              <a:gd name="connsiteY53" fmla="*/ 2438400 h 6858000"/>
              <a:gd name="connsiteX54" fmla="*/ 2796316 w 2921728"/>
              <a:gd name="connsiteY54" fmla="*/ 2474913 h 6858000"/>
              <a:gd name="connsiteX55" fmla="*/ 2780441 w 2921728"/>
              <a:gd name="connsiteY55" fmla="*/ 2516188 h 6858000"/>
              <a:gd name="connsiteX56" fmla="*/ 2766153 w 2921728"/>
              <a:gd name="connsiteY56" fmla="*/ 2562225 h 6858000"/>
              <a:gd name="connsiteX57" fmla="*/ 2755041 w 2921728"/>
              <a:gd name="connsiteY57" fmla="*/ 2614613 h 6858000"/>
              <a:gd name="connsiteX58" fmla="*/ 2747103 w 2921728"/>
              <a:gd name="connsiteY58" fmla="*/ 2674938 h 6858000"/>
              <a:gd name="connsiteX59" fmla="*/ 2745516 w 2921728"/>
              <a:gd name="connsiteY59" fmla="*/ 2743200 h 6858000"/>
              <a:gd name="connsiteX60" fmla="*/ 2747103 w 2921728"/>
              <a:gd name="connsiteY60" fmla="*/ 2811463 h 6858000"/>
              <a:gd name="connsiteX61" fmla="*/ 2755041 w 2921728"/>
              <a:gd name="connsiteY61" fmla="*/ 2871788 h 6858000"/>
              <a:gd name="connsiteX62" fmla="*/ 2766153 w 2921728"/>
              <a:gd name="connsiteY62" fmla="*/ 2924175 h 6858000"/>
              <a:gd name="connsiteX63" fmla="*/ 2780441 w 2921728"/>
              <a:gd name="connsiteY63" fmla="*/ 2970213 h 6858000"/>
              <a:gd name="connsiteX64" fmla="*/ 2796316 w 2921728"/>
              <a:gd name="connsiteY64" fmla="*/ 3011488 h 6858000"/>
              <a:gd name="connsiteX65" fmla="*/ 2815366 w 2921728"/>
              <a:gd name="connsiteY65" fmla="*/ 3048000 h 6858000"/>
              <a:gd name="connsiteX66" fmla="*/ 2834416 w 2921728"/>
              <a:gd name="connsiteY66" fmla="*/ 3086100 h 6858000"/>
              <a:gd name="connsiteX67" fmla="*/ 2853466 w 2921728"/>
              <a:gd name="connsiteY67" fmla="*/ 3124200 h 6858000"/>
              <a:gd name="connsiteX68" fmla="*/ 2869341 w 2921728"/>
              <a:gd name="connsiteY68" fmla="*/ 3160713 h 6858000"/>
              <a:gd name="connsiteX69" fmla="*/ 2885216 w 2921728"/>
              <a:gd name="connsiteY69" fmla="*/ 3201988 h 6858000"/>
              <a:gd name="connsiteX70" fmla="*/ 2901091 w 2921728"/>
              <a:gd name="connsiteY70" fmla="*/ 3248025 h 6858000"/>
              <a:gd name="connsiteX71" fmla="*/ 2912203 w 2921728"/>
              <a:gd name="connsiteY71" fmla="*/ 3300413 h 6858000"/>
              <a:gd name="connsiteX72" fmla="*/ 2918553 w 2921728"/>
              <a:gd name="connsiteY72" fmla="*/ 3360738 h 6858000"/>
              <a:gd name="connsiteX73" fmla="*/ 2921728 w 2921728"/>
              <a:gd name="connsiteY73" fmla="*/ 3427413 h 6858000"/>
              <a:gd name="connsiteX74" fmla="*/ 2918553 w 2921728"/>
              <a:gd name="connsiteY74" fmla="*/ 3497263 h 6858000"/>
              <a:gd name="connsiteX75" fmla="*/ 2912203 w 2921728"/>
              <a:gd name="connsiteY75" fmla="*/ 3557588 h 6858000"/>
              <a:gd name="connsiteX76" fmla="*/ 2901091 w 2921728"/>
              <a:gd name="connsiteY76" fmla="*/ 3609975 h 6858000"/>
              <a:gd name="connsiteX77" fmla="*/ 2885216 w 2921728"/>
              <a:gd name="connsiteY77" fmla="*/ 3656013 h 6858000"/>
              <a:gd name="connsiteX78" fmla="*/ 2869341 w 2921728"/>
              <a:gd name="connsiteY78" fmla="*/ 3697288 h 6858000"/>
              <a:gd name="connsiteX79" fmla="*/ 2853466 w 2921728"/>
              <a:gd name="connsiteY79" fmla="*/ 3733800 h 6858000"/>
              <a:gd name="connsiteX80" fmla="*/ 2834416 w 2921728"/>
              <a:gd name="connsiteY80" fmla="*/ 3771900 h 6858000"/>
              <a:gd name="connsiteX81" fmla="*/ 2815366 w 2921728"/>
              <a:gd name="connsiteY81" fmla="*/ 3810000 h 6858000"/>
              <a:gd name="connsiteX82" fmla="*/ 2796316 w 2921728"/>
              <a:gd name="connsiteY82" fmla="*/ 3846513 h 6858000"/>
              <a:gd name="connsiteX83" fmla="*/ 2780441 w 2921728"/>
              <a:gd name="connsiteY83" fmla="*/ 3887788 h 6858000"/>
              <a:gd name="connsiteX84" fmla="*/ 2766153 w 2921728"/>
              <a:gd name="connsiteY84" fmla="*/ 3933825 h 6858000"/>
              <a:gd name="connsiteX85" fmla="*/ 2755041 w 2921728"/>
              <a:gd name="connsiteY85" fmla="*/ 3986213 h 6858000"/>
              <a:gd name="connsiteX86" fmla="*/ 2747103 w 2921728"/>
              <a:gd name="connsiteY86" fmla="*/ 4046538 h 6858000"/>
              <a:gd name="connsiteX87" fmla="*/ 2745516 w 2921728"/>
              <a:gd name="connsiteY87" fmla="*/ 4114800 h 6858000"/>
              <a:gd name="connsiteX88" fmla="*/ 2747103 w 2921728"/>
              <a:gd name="connsiteY88" fmla="*/ 4183063 h 6858000"/>
              <a:gd name="connsiteX89" fmla="*/ 2755041 w 2921728"/>
              <a:gd name="connsiteY89" fmla="*/ 4243388 h 6858000"/>
              <a:gd name="connsiteX90" fmla="*/ 2766153 w 2921728"/>
              <a:gd name="connsiteY90" fmla="*/ 4295775 h 6858000"/>
              <a:gd name="connsiteX91" fmla="*/ 2780441 w 2921728"/>
              <a:gd name="connsiteY91" fmla="*/ 4341813 h 6858000"/>
              <a:gd name="connsiteX92" fmla="*/ 2796316 w 2921728"/>
              <a:gd name="connsiteY92" fmla="*/ 4383088 h 6858000"/>
              <a:gd name="connsiteX93" fmla="*/ 2815366 w 2921728"/>
              <a:gd name="connsiteY93" fmla="*/ 4419600 h 6858000"/>
              <a:gd name="connsiteX94" fmla="*/ 2853466 w 2921728"/>
              <a:gd name="connsiteY94" fmla="*/ 4495800 h 6858000"/>
              <a:gd name="connsiteX95" fmla="*/ 2869341 w 2921728"/>
              <a:gd name="connsiteY95" fmla="*/ 4532313 h 6858000"/>
              <a:gd name="connsiteX96" fmla="*/ 2885216 w 2921728"/>
              <a:gd name="connsiteY96" fmla="*/ 4573588 h 6858000"/>
              <a:gd name="connsiteX97" fmla="*/ 2901091 w 2921728"/>
              <a:gd name="connsiteY97" fmla="*/ 4619625 h 6858000"/>
              <a:gd name="connsiteX98" fmla="*/ 2912203 w 2921728"/>
              <a:gd name="connsiteY98" fmla="*/ 4672013 h 6858000"/>
              <a:gd name="connsiteX99" fmla="*/ 2918553 w 2921728"/>
              <a:gd name="connsiteY99" fmla="*/ 4732338 h 6858000"/>
              <a:gd name="connsiteX100" fmla="*/ 2921728 w 2921728"/>
              <a:gd name="connsiteY100" fmla="*/ 4800600 h 6858000"/>
              <a:gd name="connsiteX101" fmla="*/ 2918553 w 2921728"/>
              <a:gd name="connsiteY101" fmla="*/ 4868863 h 6858000"/>
              <a:gd name="connsiteX102" fmla="*/ 2912203 w 2921728"/>
              <a:gd name="connsiteY102" fmla="*/ 4929188 h 6858000"/>
              <a:gd name="connsiteX103" fmla="*/ 2901091 w 2921728"/>
              <a:gd name="connsiteY103" fmla="*/ 4981575 h 6858000"/>
              <a:gd name="connsiteX104" fmla="*/ 2885216 w 2921728"/>
              <a:gd name="connsiteY104" fmla="*/ 5027613 h 6858000"/>
              <a:gd name="connsiteX105" fmla="*/ 2869341 w 2921728"/>
              <a:gd name="connsiteY105" fmla="*/ 5068888 h 6858000"/>
              <a:gd name="connsiteX106" fmla="*/ 2853466 w 2921728"/>
              <a:gd name="connsiteY106" fmla="*/ 5105400 h 6858000"/>
              <a:gd name="connsiteX107" fmla="*/ 2834416 w 2921728"/>
              <a:gd name="connsiteY107" fmla="*/ 5143500 h 6858000"/>
              <a:gd name="connsiteX108" fmla="*/ 2815366 w 2921728"/>
              <a:gd name="connsiteY108" fmla="*/ 5181600 h 6858000"/>
              <a:gd name="connsiteX109" fmla="*/ 2796316 w 2921728"/>
              <a:gd name="connsiteY109" fmla="*/ 5218113 h 6858000"/>
              <a:gd name="connsiteX110" fmla="*/ 2780441 w 2921728"/>
              <a:gd name="connsiteY110" fmla="*/ 5259388 h 6858000"/>
              <a:gd name="connsiteX111" fmla="*/ 2766153 w 2921728"/>
              <a:gd name="connsiteY111" fmla="*/ 5305425 h 6858000"/>
              <a:gd name="connsiteX112" fmla="*/ 2755041 w 2921728"/>
              <a:gd name="connsiteY112" fmla="*/ 5357813 h 6858000"/>
              <a:gd name="connsiteX113" fmla="*/ 2747103 w 2921728"/>
              <a:gd name="connsiteY113" fmla="*/ 5418138 h 6858000"/>
              <a:gd name="connsiteX114" fmla="*/ 2745516 w 2921728"/>
              <a:gd name="connsiteY114" fmla="*/ 5486400 h 6858000"/>
              <a:gd name="connsiteX115" fmla="*/ 2747103 w 2921728"/>
              <a:gd name="connsiteY115" fmla="*/ 5554663 h 6858000"/>
              <a:gd name="connsiteX116" fmla="*/ 2755041 w 2921728"/>
              <a:gd name="connsiteY116" fmla="*/ 5614988 h 6858000"/>
              <a:gd name="connsiteX117" fmla="*/ 2766153 w 2921728"/>
              <a:gd name="connsiteY117" fmla="*/ 5667375 h 6858000"/>
              <a:gd name="connsiteX118" fmla="*/ 2780441 w 2921728"/>
              <a:gd name="connsiteY118" fmla="*/ 5713413 h 6858000"/>
              <a:gd name="connsiteX119" fmla="*/ 2796316 w 2921728"/>
              <a:gd name="connsiteY119" fmla="*/ 5754688 h 6858000"/>
              <a:gd name="connsiteX120" fmla="*/ 2815366 w 2921728"/>
              <a:gd name="connsiteY120" fmla="*/ 5791200 h 6858000"/>
              <a:gd name="connsiteX121" fmla="*/ 2834416 w 2921728"/>
              <a:gd name="connsiteY121" fmla="*/ 5829300 h 6858000"/>
              <a:gd name="connsiteX122" fmla="*/ 2853466 w 2921728"/>
              <a:gd name="connsiteY122" fmla="*/ 5867400 h 6858000"/>
              <a:gd name="connsiteX123" fmla="*/ 2869341 w 2921728"/>
              <a:gd name="connsiteY123" fmla="*/ 5903913 h 6858000"/>
              <a:gd name="connsiteX124" fmla="*/ 2885216 w 2921728"/>
              <a:gd name="connsiteY124" fmla="*/ 5945188 h 6858000"/>
              <a:gd name="connsiteX125" fmla="*/ 2901091 w 2921728"/>
              <a:gd name="connsiteY125" fmla="*/ 5991225 h 6858000"/>
              <a:gd name="connsiteX126" fmla="*/ 2912203 w 2921728"/>
              <a:gd name="connsiteY126" fmla="*/ 6043613 h 6858000"/>
              <a:gd name="connsiteX127" fmla="*/ 2918553 w 2921728"/>
              <a:gd name="connsiteY127" fmla="*/ 6103938 h 6858000"/>
              <a:gd name="connsiteX128" fmla="*/ 2921728 w 2921728"/>
              <a:gd name="connsiteY128" fmla="*/ 6172200 h 6858000"/>
              <a:gd name="connsiteX129" fmla="*/ 2918553 w 2921728"/>
              <a:gd name="connsiteY129" fmla="*/ 6240463 h 6858000"/>
              <a:gd name="connsiteX130" fmla="*/ 2912203 w 2921728"/>
              <a:gd name="connsiteY130" fmla="*/ 6300788 h 6858000"/>
              <a:gd name="connsiteX131" fmla="*/ 2901091 w 2921728"/>
              <a:gd name="connsiteY131" fmla="*/ 6353175 h 6858000"/>
              <a:gd name="connsiteX132" fmla="*/ 2885216 w 2921728"/>
              <a:gd name="connsiteY132" fmla="*/ 6399213 h 6858000"/>
              <a:gd name="connsiteX133" fmla="*/ 2869341 w 2921728"/>
              <a:gd name="connsiteY133" fmla="*/ 6440488 h 6858000"/>
              <a:gd name="connsiteX134" fmla="*/ 2853466 w 2921728"/>
              <a:gd name="connsiteY134" fmla="*/ 6477000 h 6858000"/>
              <a:gd name="connsiteX135" fmla="*/ 2834416 w 2921728"/>
              <a:gd name="connsiteY135" fmla="*/ 6515100 h 6858000"/>
              <a:gd name="connsiteX136" fmla="*/ 2815366 w 2921728"/>
              <a:gd name="connsiteY136" fmla="*/ 6553200 h 6858000"/>
              <a:gd name="connsiteX137" fmla="*/ 2796316 w 2921728"/>
              <a:gd name="connsiteY137" fmla="*/ 6589713 h 6858000"/>
              <a:gd name="connsiteX138" fmla="*/ 2780441 w 2921728"/>
              <a:gd name="connsiteY138" fmla="*/ 6630988 h 6858000"/>
              <a:gd name="connsiteX139" fmla="*/ 2766153 w 2921728"/>
              <a:gd name="connsiteY139" fmla="*/ 6677025 h 6858000"/>
              <a:gd name="connsiteX140" fmla="*/ 2755041 w 2921728"/>
              <a:gd name="connsiteY140" fmla="*/ 6729413 h 6858000"/>
              <a:gd name="connsiteX141" fmla="*/ 2747103 w 2921728"/>
              <a:gd name="connsiteY141" fmla="*/ 6789738 h 6858000"/>
              <a:gd name="connsiteX142" fmla="*/ 2745516 w 2921728"/>
              <a:gd name="connsiteY142" fmla="*/ 6858000 h 6858000"/>
              <a:gd name="connsiteX143" fmla="*/ 2202677 w 2921728"/>
              <a:gd name="connsiteY143" fmla="*/ 6858000 h 6858000"/>
              <a:gd name="connsiteX144" fmla="*/ 2035903 w 2921728"/>
              <a:gd name="connsiteY144" fmla="*/ 6858000 h 6858000"/>
              <a:gd name="connsiteX145" fmla="*/ 0 w 2921728"/>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921728" h="6858000">
                <a:moveTo>
                  <a:pt x="0" y="0"/>
                </a:moveTo>
                <a:lnTo>
                  <a:pt x="2035903" y="0"/>
                </a:lnTo>
                <a:lnTo>
                  <a:pt x="2202677" y="0"/>
                </a:lnTo>
                <a:lnTo>
                  <a:pt x="2745516" y="0"/>
                </a:lnTo>
                <a:lnTo>
                  <a:pt x="2747103" y="68263"/>
                </a:lnTo>
                <a:lnTo>
                  <a:pt x="2755041" y="128588"/>
                </a:lnTo>
                <a:lnTo>
                  <a:pt x="2766153" y="180975"/>
                </a:lnTo>
                <a:lnTo>
                  <a:pt x="2780441" y="227013"/>
                </a:lnTo>
                <a:lnTo>
                  <a:pt x="2796316" y="268288"/>
                </a:lnTo>
                <a:lnTo>
                  <a:pt x="2815366" y="304800"/>
                </a:lnTo>
                <a:lnTo>
                  <a:pt x="2834416" y="342900"/>
                </a:lnTo>
                <a:lnTo>
                  <a:pt x="2853466" y="381000"/>
                </a:lnTo>
                <a:lnTo>
                  <a:pt x="2869341" y="417513"/>
                </a:lnTo>
                <a:lnTo>
                  <a:pt x="2885216" y="458788"/>
                </a:lnTo>
                <a:lnTo>
                  <a:pt x="2901091" y="504825"/>
                </a:lnTo>
                <a:lnTo>
                  <a:pt x="2912203" y="557213"/>
                </a:lnTo>
                <a:lnTo>
                  <a:pt x="2918553" y="617538"/>
                </a:lnTo>
                <a:lnTo>
                  <a:pt x="2921728" y="685800"/>
                </a:lnTo>
                <a:lnTo>
                  <a:pt x="2918553" y="754063"/>
                </a:lnTo>
                <a:lnTo>
                  <a:pt x="2912203" y="814388"/>
                </a:lnTo>
                <a:lnTo>
                  <a:pt x="2901091" y="866775"/>
                </a:lnTo>
                <a:lnTo>
                  <a:pt x="2885216" y="912813"/>
                </a:lnTo>
                <a:lnTo>
                  <a:pt x="2869341" y="954088"/>
                </a:lnTo>
                <a:lnTo>
                  <a:pt x="2853466" y="990600"/>
                </a:lnTo>
                <a:lnTo>
                  <a:pt x="2834416" y="1028700"/>
                </a:lnTo>
                <a:lnTo>
                  <a:pt x="2815366" y="1066800"/>
                </a:lnTo>
                <a:lnTo>
                  <a:pt x="2796316" y="1103313"/>
                </a:lnTo>
                <a:lnTo>
                  <a:pt x="2780441" y="1144588"/>
                </a:lnTo>
                <a:lnTo>
                  <a:pt x="2766153" y="1190625"/>
                </a:lnTo>
                <a:lnTo>
                  <a:pt x="2755041" y="1243013"/>
                </a:lnTo>
                <a:lnTo>
                  <a:pt x="2747103" y="1303338"/>
                </a:lnTo>
                <a:lnTo>
                  <a:pt x="2745516" y="1371600"/>
                </a:lnTo>
                <a:lnTo>
                  <a:pt x="2747103" y="1439863"/>
                </a:lnTo>
                <a:lnTo>
                  <a:pt x="2755041" y="1500188"/>
                </a:lnTo>
                <a:lnTo>
                  <a:pt x="2766153" y="1552575"/>
                </a:lnTo>
                <a:lnTo>
                  <a:pt x="2780441" y="1598613"/>
                </a:lnTo>
                <a:lnTo>
                  <a:pt x="2796316" y="1639888"/>
                </a:lnTo>
                <a:lnTo>
                  <a:pt x="2815366" y="1676400"/>
                </a:lnTo>
                <a:lnTo>
                  <a:pt x="2834416" y="1714500"/>
                </a:lnTo>
                <a:lnTo>
                  <a:pt x="2853466" y="1752600"/>
                </a:lnTo>
                <a:lnTo>
                  <a:pt x="2869341" y="1789113"/>
                </a:lnTo>
                <a:lnTo>
                  <a:pt x="2885216" y="1830388"/>
                </a:lnTo>
                <a:lnTo>
                  <a:pt x="2901091" y="1876425"/>
                </a:lnTo>
                <a:lnTo>
                  <a:pt x="2912203" y="1928813"/>
                </a:lnTo>
                <a:lnTo>
                  <a:pt x="2918553" y="1989138"/>
                </a:lnTo>
                <a:lnTo>
                  <a:pt x="2921728" y="2057400"/>
                </a:lnTo>
                <a:lnTo>
                  <a:pt x="2918553" y="2125663"/>
                </a:lnTo>
                <a:lnTo>
                  <a:pt x="2912203" y="2185988"/>
                </a:lnTo>
                <a:lnTo>
                  <a:pt x="2901091" y="2238375"/>
                </a:lnTo>
                <a:lnTo>
                  <a:pt x="2885216" y="2284413"/>
                </a:lnTo>
                <a:lnTo>
                  <a:pt x="2869341" y="2325688"/>
                </a:lnTo>
                <a:lnTo>
                  <a:pt x="2853466" y="2362200"/>
                </a:lnTo>
                <a:lnTo>
                  <a:pt x="2834416" y="2400300"/>
                </a:lnTo>
                <a:lnTo>
                  <a:pt x="2815366" y="2438400"/>
                </a:lnTo>
                <a:lnTo>
                  <a:pt x="2796316" y="2474913"/>
                </a:lnTo>
                <a:lnTo>
                  <a:pt x="2780441" y="2516188"/>
                </a:lnTo>
                <a:lnTo>
                  <a:pt x="2766153" y="2562225"/>
                </a:lnTo>
                <a:lnTo>
                  <a:pt x="2755041" y="2614613"/>
                </a:lnTo>
                <a:lnTo>
                  <a:pt x="2747103" y="2674938"/>
                </a:lnTo>
                <a:lnTo>
                  <a:pt x="2745516" y="2743200"/>
                </a:lnTo>
                <a:lnTo>
                  <a:pt x="2747103" y="2811463"/>
                </a:lnTo>
                <a:lnTo>
                  <a:pt x="2755041" y="2871788"/>
                </a:lnTo>
                <a:lnTo>
                  <a:pt x="2766153" y="2924175"/>
                </a:lnTo>
                <a:lnTo>
                  <a:pt x="2780441" y="2970213"/>
                </a:lnTo>
                <a:lnTo>
                  <a:pt x="2796316" y="3011488"/>
                </a:lnTo>
                <a:lnTo>
                  <a:pt x="2815366" y="3048000"/>
                </a:lnTo>
                <a:lnTo>
                  <a:pt x="2834416" y="3086100"/>
                </a:lnTo>
                <a:lnTo>
                  <a:pt x="2853466" y="3124200"/>
                </a:lnTo>
                <a:lnTo>
                  <a:pt x="2869341" y="3160713"/>
                </a:lnTo>
                <a:lnTo>
                  <a:pt x="2885216" y="3201988"/>
                </a:lnTo>
                <a:lnTo>
                  <a:pt x="2901091" y="3248025"/>
                </a:lnTo>
                <a:lnTo>
                  <a:pt x="2912203" y="3300413"/>
                </a:lnTo>
                <a:lnTo>
                  <a:pt x="2918553" y="3360738"/>
                </a:lnTo>
                <a:lnTo>
                  <a:pt x="2921728" y="3427413"/>
                </a:lnTo>
                <a:lnTo>
                  <a:pt x="2918553" y="3497263"/>
                </a:lnTo>
                <a:lnTo>
                  <a:pt x="2912203" y="3557588"/>
                </a:lnTo>
                <a:lnTo>
                  <a:pt x="2901091" y="3609975"/>
                </a:lnTo>
                <a:lnTo>
                  <a:pt x="2885216" y="3656013"/>
                </a:lnTo>
                <a:lnTo>
                  <a:pt x="2869341" y="3697288"/>
                </a:lnTo>
                <a:lnTo>
                  <a:pt x="2853466" y="3733800"/>
                </a:lnTo>
                <a:lnTo>
                  <a:pt x="2834416" y="3771900"/>
                </a:lnTo>
                <a:lnTo>
                  <a:pt x="2815366" y="3810000"/>
                </a:lnTo>
                <a:lnTo>
                  <a:pt x="2796316" y="3846513"/>
                </a:lnTo>
                <a:lnTo>
                  <a:pt x="2780441" y="3887788"/>
                </a:lnTo>
                <a:lnTo>
                  <a:pt x="2766153" y="3933825"/>
                </a:lnTo>
                <a:lnTo>
                  <a:pt x="2755041" y="3986213"/>
                </a:lnTo>
                <a:lnTo>
                  <a:pt x="2747103" y="4046538"/>
                </a:lnTo>
                <a:lnTo>
                  <a:pt x="2745516" y="4114800"/>
                </a:lnTo>
                <a:lnTo>
                  <a:pt x="2747103" y="4183063"/>
                </a:lnTo>
                <a:lnTo>
                  <a:pt x="2755041" y="4243388"/>
                </a:lnTo>
                <a:lnTo>
                  <a:pt x="2766153" y="4295775"/>
                </a:lnTo>
                <a:lnTo>
                  <a:pt x="2780441" y="4341813"/>
                </a:lnTo>
                <a:lnTo>
                  <a:pt x="2796316" y="4383088"/>
                </a:lnTo>
                <a:lnTo>
                  <a:pt x="2815366" y="4419600"/>
                </a:lnTo>
                <a:lnTo>
                  <a:pt x="2853466" y="4495800"/>
                </a:lnTo>
                <a:lnTo>
                  <a:pt x="2869341" y="4532313"/>
                </a:lnTo>
                <a:lnTo>
                  <a:pt x="2885216" y="4573588"/>
                </a:lnTo>
                <a:lnTo>
                  <a:pt x="2901091" y="4619625"/>
                </a:lnTo>
                <a:lnTo>
                  <a:pt x="2912203" y="4672013"/>
                </a:lnTo>
                <a:lnTo>
                  <a:pt x="2918553" y="4732338"/>
                </a:lnTo>
                <a:lnTo>
                  <a:pt x="2921728" y="4800600"/>
                </a:lnTo>
                <a:lnTo>
                  <a:pt x="2918553" y="4868863"/>
                </a:lnTo>
                <a:lnTo>
                  <a:pt x="2912203" y="4929188"/>
                </a:lnTo>
                <a:lnTo>
                  <a:pt x="2901091" y="4981575"/>
                </a:lnTo>
                <a:lnTo>
                  <a:pt x="2885216" y="5027613"/>
                </a:lnTo>
                <a:lnTo>
                  <a:pt x="2869341" y="5068888"/>
                </a:lnTo>
                <a:lnTo>
                  <a:pt x="2853466" y="5105400"/>
                </a:lnTo>
                <a:lnTo>
                  <a:pt x="2834416" y="5143500"/>
                </a:lnTo>
                <a:lnTo>
                  <a:pt x="2815366" y="5181600"/>
                </a:lnTo>
                <a:lnTo>
                  <a:pt x="2796316" y="5218113"/>
                </a:lnTo>
                <a:lnTo>
                  <a:pt x="2780441" y="5259388"/>
                </a:lnTo>
                <a:lnTo>
                  <a:pt x="2766153" y="5305425"/>
                </a:lnTo>
                <a:lnTo>
                  <a:pt x="2755041" y="5357813"/>
                </a:lnTo>
                <a:lnTo>
                  <a:pt x="2747103" y="5418138"/>
                </a:lnTo>
                <a:lnTo>
                  <a:pt x="2745516" y="5486400"/>
                </a:lnTo>
                <a:lnTo>
                  <a:pt x="2747103" y="5554663"/>
                </a:lnTo>
                <a:lnTo>
                  <a:pt x="2755041" y="5614988"/>
                </a:lnTo>
                <a:lnTo>
                  <a:pt x="2766153" y="5667375"/>
                </a:lnTo>
                <a:lnTo>
                  <a:pt x="2780441" y="5713413"/>
                </a:lnTo>
                <a:lnTo>
                  <a:pt x="2796316" y="5754688"/>
                </a:lnTo>
                <a:lnTo>
                  <a:pt x="2815366" y="5791200"/>
                </a:lnTo>
                <a:lnTo>
                  <a:pt x="2834416" y="5829300"/>
                </a:lnTo>
                <a:lnTo>
                  <a:pt x="2853466" y="5867400"/>
                </a:lnTo>
                <a:lnTo>
                  <a:pt x="2869341" y="5903913"/>
                </a:lnTo>
                <a:lnTo>
                  <a:pt x="2885216" y="5945188"/>
                </a:lnTo>
                <a:lnTo>
                  <a:pt x="2901091" y="5991225"/>
                </a:lnTo>
                <a:lnTo>
                  <a:pt x="2912203" y="6043613"/>
                </a:lnTo>
                <a:lnTo>
                  <a:pt x="2918553" y="6103938"/>
                </a:lnTo>
                <a:lnTo>
                  <a:pt x="2921728" y="6172200"/>
                </a:lnTo>
                <a:lnTo>
                  <a:pt x="2918553" y="6240463"/>
                </a:lnTo>
                <a:lnTo>
                  <a:pt x="2912203" y="6300788"/>
                </a:lnTo>
                <a:lnTo>
                  <a:pt x="2901091" y="6353175"/>
                </a:lnTo>
                <a:lnTo>
                  <a:pt x="2885216" y="6399213"/>
                </a:lnTo>
                <a:lnTo>
                  <a:pt x="2869341" y="6440488"/>
                </a:lnTo>
                <a:lnTo>
                  <a:pt x="2853466" y="6477000"/>
                </a:lnTo>
                <a:lnTo>
                  <a:pt x="2834416" y="6515100"/>
                </a:lnTo>
                <a:lnTo>
                  <a:pt x="2815366" y="6553200"/>
                </a:lnTo>
                <a:lnTo>
                  <a:pt x="2796316" y="6589713"/>
                </a:lnTo>
                <a:lnTo>
                  <a:pt x="2780441" y="6630988"/>
                </a:lnTo>
                <a:lnTo>
                  <a:pt x="2766153" y="6677025"/>
                </a:lnTo>
                <a:lnTo>
                  <a:pt x="2755041" y="6729413"/>
                </a:lnTo>
                <a:lnTo>
                  <a:pt x="2747103" y="6789738"/>
                </a:lnTo>
                <a:lnTo>
                  <a:pt x="2745516" y="6858000"/>
                </a:lnTo>
                <a:lnTo>
                  <a:pt x="2202677" y="6858000"/>
                </a:lnTo>
                <a:lnTo>
                  <a:pt x="2035903" y="6858000"/>
                </a:lnTo>
                <a:lnTo>
                  <a:pt x="0" y="6858000"/>
                </a:lnTo>
                <a:close/>
              </a:path>
            </a:pathLst>
          </a:custGeom>
          <a:solidFill>
            <a:schemeClr val="accent1"/>
          </a:solidFill>
          <a:ln w="0">
            <a:noFill/>
            <a:prstDash val="solid"/>
            <a:round/>
            <a:headEnd/>
            <a:tailEnd/>
          </a:ln>
        </p:spPr>
      </p:sp>
      <p:sp>
        <p:nvSpPr>
          <p:cNvPr id="15" name="Rectangle 14">
            <a:extLst>
              <a:ext uri="{FF2B5EF4-FFF2-40B4-BE49-F238E27FC236}">
                <a16:creationId xmlns:a16="http://schemas.microsoft.com/office/drawing/2014/main" id="{C467EAEF-38A1-4DBE-A2A7-C4288EC256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Date Placeholder 2">
            <a:extLst>
              <a:ext uri="{FF2B5EF4-FFF2-40B4-BE49-F238E27FC236}">
                <a16:creationId xmlns:a16="http://schemas.microsoft.com/office/drawing/2014/main" id="{05E44EC6-7352-436D-8856-DF492329B485}"/>
              </a:ext>
            </a:extLst>
          </p:cNvPr>
          <p:cNvSpPr>
            <a:spLocks noGrp="1"/>
          </p:cNvSpPr>
          <p:nvPr>
            <p:ph type="dt" sz="half" idx="10"/>
          </p:nvPr>
        </p:nvSpPr>
        <p:spPr>
          <a:xfrm>
            <a:off x="453394" y="6375679"/>
            <a:ext cx="2202720" cy="348462"/>
          </a:xfrm>
        </p:spPr>
        <p:txBody>
          <a:bodyPr>
            <a:normAutofit/>
          </a:bodyPr>
          <a:lstStyle/>
          <a:p>
            <a:pPr>
              <a:spcAft>
                <a:spcPts val="600"/>
              </a:spcAft>
            </a:pPr>
            <a:fld id="{21EEAC30-2CE3-43C8-8535-2B36289A43AC}" type="datetime1">
              <a:rPr lang="en-US" smtClean="0">
                <a:solidFill>
                  <a:srgbClr val="2A1A00"/>
                </a:solidFill>
                <a:uFillTx/>
              </a:rPr>
              <a:t>5/5/2019</a:t>
            </a:fld>
            <a:endParaRPr lang="en-US">
              <a:solidFill>
                <a:srgbClr val="2A1A00"/>
              </a:solidFill>
              <a:uFillTx/>
            </a:endParaRPr>
          </a:p>
        </p:txBody>
      </p:sp>
      <p:sp>
        <p:nvSpPr>
          <p:cNvPr id="4" name="Footer Placeholder 3">
            <a:extLst>
              <a:ext uri="{FF2B5EF4-FFF2-40B4-BE49-F238E27FC236}">
                <a16:creationId xmlns:a16="http://schemas.microsoft.com/office/drawing/2014/main" id="{E07482DE-C336-47A7-A73B-7B207C8CEB46}"/>
              </a:ext>
            </a:extLst>
          </p:cNvPr>
          <p:cNvSpPr>
            <a:spLocks noGrp="1"/>
          </p:cNvSpPr>
          <p:nvPr>
            <p:ph type="ftr" sz="quarter" idx="11"/>
          </p:nvPr>
        </p:nvSpPr>
        <p:spPr>
          <a:xfrm>
            <a:off x="3428487" y="6375679"/>
            <a:ext cx="6782314" cy="345796"/>
          </a:xfrm>
        </p:spPr>
        <p:txBody>
          <a:bodyPr>
            <a:normAutofit/>
          </a:bodyPr>
          <a:lstStyle/>
          <a:p>
            <a:pPr algn="l">
              <a:spcAft>
                <a:spcPts val="600"/>
              </a:spcAft>
            </a:pPr>
            <a:r>
              <a:rPr lang="en-US">
                <a:solidFill>
                  <a:schemeClr val="tx1">
                    <a:lumMod val="75000"/>
                    <a:lumOff val="25000"/>
                  </a:schemeClr>
                </a:solidFill>
                <a:uFillTx/>
              </a:rPr>
              <a:t>CCCC</a:t>
            </a:r>
          </a:p>
        </p:txBody>
      </p:sp>
      <p:sp>
        <p:nvSpPr>
          <p:cNvPr id="6" name="Slide Number Placeholder 5">
            <a:extLst>
              <a:ext uri="{FF2B5EF4-FFF2-40B4-BE49-F238E27FC236}">
                <a16:creationId xmlns:a16="http://schemas.microsoft.com/office/drawing/2014/main" id="{AC1D6C9D-E1C9-4AA9-BA17-A9DDAA002C50}"/>
              </a:ext>
            </a:extLst>
          </p:cNvPr>
          <p:cNvSpPr>
            <a:spLocks noGrp="1"/>
          </p:cNvSpPr>
          <p:nvPr>
            <p:ph type="sldNum" sz="quarter" idx="12"/>
          </p:nvPr>
        </p:nvSpPr>
        <p:spPr>
          <a:xfrm>
            <a:off x="10380731" y="6375679"/>
            <a:ext cx="874479" cy="345796"/>
          </a:xfrm>
        </p:spPr>
        <p:txBody>
          <a:bodyPr>
            <a:normAutofit/>
          </a:bodyPr>
          <a:lstStyle/>
          <a:p>
            <a:pPr>
              <a:spcAft>
                <a:spcPts val="600"/>
              </a:spcAft>
            </a:pPr>
            <a:fld id="{BC901020-CA2B-E14C-9071-72BB5DCF3F19}" type="slidenum">
              <a:rPr lang="en-US">
                <a:solidFill>
                  <a:schemeClr val="tx1">
                    <a:lumMod val="75000"/>
                    <a:lumOff val="25000"/>
                  </a:schemeClr>
                </a:solidFill>
                <a:uFillTx/>
              </a:rPr>
              <a:pPr>
                <a:spcAft>
                  <a:spcPts val="600"/>
                </a:spcAft>
              </a:pPr>
              <a:t>1</a:t>
            </a:fld>
            <a:endParaRPr lang="en-US">
              <a:solidFill>
                <a:schemeClr val="tx1">
                  <a:lumMod val="75000"/>
                  <a:lumOff val="25000"/>
                </a:schemeClr>
              </a:solidFill>
              <a:uFillTx/>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AF146-0DEC-4BA4-9725-137C41FAD2B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B3FE062-D974-4CE8-9FC1-66FE779DEAFB}"/>
              </a:ext>
            </a:extLst>
          </p:cNvPr>
          <p:cNvSpPr>
            <a:spLocks noGrp="1"/>
          </p:cNvSpPr>
          <p:nvPr>
            <p:ph idx="1"/>
          </p:nvPr>
        </p:nvSpPr>
        <p:spPr>
          <a:xfrm>
            <a:off x="1251677" y="2077622"/>
            <a:ext cx="5641491" cy="3593591"/>
          </a:xfrm>
        </p:spPr>
        <p:txBody>
          <a:bodyPr/>
          <a:lstStyle/>
          <a:p>
            <a:r>
              <a:rPr lang="zh-TW" altLang="en-US" b="1" dirty="0"/>
              <a:t>什麼是可以永遠的</a:t>
            </a:r>
            <a:r>
              <a:rPr lang="zh-CN" altLang="en-US" b="1" dirty="0"/>
              <a:t>？</a:t>
            </a:r>
            <a:endParaRPr lang="en-US" altLang="zh-CN" b="1" dirty="0"/>
          </a:p>
          <a:p>
            <a:pPr lvl="1"/>
            <a:r>
              <a:rPr lang="zh-CN" altLang="en-US" dirty="0"/>
              <a:t>與神的關係</a:t>
            </a:r>
            <a:endParaRPr lang="en-US" altLang="zh-CN" dirty="0"/>
          </a:p>
          <a:p>
            <a:pPr lvl="1"/>
            <a:r>
              <a:rPr lang="zh-TW" altLang="en-US" dirty="0"/>
              <a:t>「 所不見的」（</a:t>
            </a:r>
            <a:r>
              <a:rPr lang="en-US" altLang="zh-TW" dirty="0"/>
              <a:t>18</a:t>
            </a:r>
            <a:r>
              <a:rPr lang="zh-TW" altLang="en-US" dirty="0"/>
              <a:t>節），指人的感官所感受不到，但在信心的靈裡卻能知道的</a:t>
            </a:r>
            <a:r>
              <a:rPr lang="zh-TW" altLang="en-US" dirty="0">
                <a:solidFill>
                  <a:srgbClr val="FF0000"/>
                </a:solidFill>
              </a:rPr>
              <a:t>一切屬天</a:t>
            </a:r>
            <a:r>
              <a:rPr lang="zh-TW" altLang="en-US" dirty="0"/>
              <a:t>的事物  </a:t>
            </a:r>
            <a:r>
              <a:rPr lang="en-US" altLang="zh-TW" dirty="0"/>
              <a:t>We can not feel, but in faith we can know all things belong to the Heaven</a:t>
            </a:r>
          </a:p>
          <a:p>
            <a:pPr lvl="1"/>
            <a:r>
              <a:rPr lang="zh-TW" altLang="en-US" dirty="0"/>
              <a:t>包括</a:t>
            </a:r>
            <a:r>
              <a:rPr lang="zh-TW" altLang="en-US" dirty="0">
                <a:solidFill>
                  <a:srgbClr val="FF0000"/>
                </a:solidFill>
              </a:rPr>
              <a:t>內心的更新</a:t>
            </a:r>
            <a:r>
              <a:rPr lang="zh-TW" altLang="en-US" dirty="0"/>
              <a:t>（</a:t>
            </a:r>
            <a:r>
              <a:rPr lang="en-US" altLang="zh-TW" dirty="0"/>
              <a:t>16</a:t>
            </a:r>
            <a:r>
              <a:rPr lang="zh-TW" altLang="en-US" dirty="0"/>
              <a:t>節）和</a:t>
            </a:r>
            <a:r>
              <a:rPr lang="zh-TW" altLang="en-US" dirty="0">
                <a:solidFill>
                  <a:srgbClr val="FF0000"/>
                </a:solidFill>
              </a:rPr>
              <a:t>將來「極重無比、永遠的榮耀」</a:t>
            </a:r>
            <a:r>
              <a:rPr lang="zh-TW" altLang="en-US" dirty="0"/>
              <a:t>（</a:t>
            </a:r>
            <a:r>
              <a:rPr lang="en-US" altLang="zh-TW" dirty="0"/>
              <a:t>17</a:t>
            </a:r>
            <a:r>
              <a:rPr lang="zh-TW" altLang="en-US" dirty="0"/>
              <a:t>節）。</a:t>
            </a:r>
            <a:endParaRPr lang="en-US" dirty="0"/>
          </a:p>
        </p:txBody>
      </p:sp>
      <p:sp>
        <p:nvSpPr>
          <p:cNvPr id="4" name="Date Placeholder 3">
            <a:extLst>
              <a:ext uri="{FF2B5EF4-FFF2-40B4-BE49-F238E27FC236}">
                <a16:creationId xmlns:a16="http://schemas.microsoft.com/office/drawing/2014/main" id="{4A65F549-A359-4645-A7A8-2E6803E44402}"/>
              </a:ext>
            </a:extLst>
          </p:cNvPr>
          <p:cNvSpPr>
            <a:spLocks noGrp="1"/>
          </p:cNvSpPr>
          <p:nvPr>
            <p:ph type="dt" sz="half" idx="10"/>
          </p:nvPr>
        </p:nvSpPr>
        <p:spPr/>
        <p:txBody>
          <a:bodyPr/>
          <a:lstStyle/>
          <a:p>
            <a:fld id="{FF3393E2-A340-4EEB-8D83-B3DA40E983BB}" type="datetime1">
              <a:rPr lang="en-US" smtClean="0">
                <a:uFillTx/>
              </a:rPr>
              <a:t>5/5/2019</a:t>
            </a:fld>
            <a:endParaRPr lang="en-US">
              <a:uFillTx/>
            </a:endParaRPr>
          </a:p>
        </p:txBody>
      </p:sp>
      <p:sp>
        <p:nvSpPr>
          <p:cNvPr id="5" name="Footer Placeholder 4">
            <a:extLst>
              <a:ext uri="{FF2B5EF4-FFF2-40B4-BE49-F238E27FC236}">
                <a16:creationId xmlns:a16="http://schemas.microsoft.com/office/drawing/2014/main" id="{0DF9FE2A-FA8D-431B-BB70-1DA169377D81}"/>
              </a:ext>
            </a:extLst>
          </p:cNvPr>
          <p:cNvSpPr>
            <a:spLocks noGrp="1"/>
          </p:cNvSpPr>
          <p:nvPr>
            <p:ph type="ftr" sz="quarter" idx="11"/>
          </p:nvPr>
        </p:nvSpPr>
        <p:spPr/>
        <p:txBody>
          <a:bodyPr/>
          <a:lstStyle/>
          <a:p>
            <a:r>
              <a:rPr lang="en-US">
                <a:uFillTx/>
              </a:rPr>
              <a:t>CCCC</a:t>
            </a:r>
          </a:p>
        </p:txBody>
      </p:sp>
      <p:sp>
        <p:nvSpPr>
          <p:cNvPr id="6" name="Slide Number Placeholder 5">
            <a:extLst>
              <a:ext uri="{FF2B5EF4-FFF2-40B4-BE49-F238E27FC236}">
                <a16:creationId xmlns:a16="http://schemas.microsoft.com/office/drawing/2014/main" id="{F17F1277-5397-493C-AE1C-0E279E0001F2}"/>
              </a:ext>
            </a:extLst>
          </p:cNvPr>
          <p:cNvSpPr>
            <a:spLocks noGrp="1"/>
          </p:cNvSpPr>
          <p:nvPr>
            <p:ph type="sldNum" sz="quarter" idx="12"/>
          </p:nvPr>
        </p:nvSpPr>
        <p:spPr/>
        <p:txBody>
          <a:bodyPr/>
          <a:lstStyle/>
          <a:p>
            <a:fld id="{BC901020-CA2B-E14C-9071-72BB5DCF3F19}" type="slidenum">
              <a:rPr lang="en-US" smtClean="0">
                <a:uFillTx/>
              </a:rPr>
              <a:t>10</a:t>
            </a:fld>
            <a:endParaRPr lang="en-US">
              <a:uFillTx/>
            </a:endParaRPr>
          </a:p>
        </p:txBody>
      </p:sp>
      <p:grpSp>
        <p:nvGrpSpPr>
          <p:cNvPr id="7" name="Group 6">
            <a:extLst>
              <a:ext uri="{FF2B5EF4-FFF2-40B4-BE49-F238E27FC236}">
                <a16:creationId xmlns:a16="http://schemas.microsoft.com/office/drawing/2014/main" id="{383486DC-BF8D-442A-9371-7C4F7396913D}"/>
              </a:ext>
            </a:extLst>
          </p:cNvPr>
          <p:cNvGrpSpPr/>
          <p:nvPr/>
        </p:nvGrpSpPr>
        <p:grpSpPr>
          <a:xfrm>
            <a:off x="1251677" y="451095"/>
            <a:ext cx="5785227" cy="1338819"/>
            <a:chOff x="372889" y="2070143"/>
            <a:chExt cx="5220459" cy="619920"/>
          </a:xfrm>
        </p:grpSpPr>
        <p:sp>
          <p:nvSpPr>
            <p:cNvPr id="8" name="Rectangle: Rounded Corners 7">
              <a:extLst>
                <a:ext uri="{FF2B5EF4-FFF2-40B4-BE49-F238E27FC236}">
                  <a16:creationId xmlns:a16="http://schemas.microsoft.com/office/drawing/2014/main" id="{A92AFC7B-9A77-40C2-A073-4D82E27B1806}"/>
                </a:ext>
              </a:extLst>
            </p:cNvPr>
            <p:cNvSpPr/>
            <p:nvPr/>
          </p:nvSpPr>
          <p:spPr>
            <a:xfrm>
              <a:off x="372889" y="2070143"/>
              <a:ext cx="5220459" cy="619920"/>
            </a:xfrm>
            <a:prstGeom prst="roundRect">
              <a:avLst/>
            </a:prstGeom>
          </p:spPr>
          <p:style>
            <a:lnRef idx="2">
              <a:schemeClr val="lt1">
                <a:hueOff val="0"/>
                <a:satOff val="0"/>
                <a:lumOff val="0"/>
                <a:alphaOff val="0"/>
              </a:schemeClr>
            </a:lnRef>
            <a:fillRef idx="1">
              <a:schemeClr val="accent2">
                <a:hueOff val="-3799047"/>
                <a:satOff val="8413"/>
                <a:lumOff val="11568"/>
                <a:alphaOff val="0"/>
              </a:schemeClr>
            </a:fillRef>
            <a:effectRef idx="0">
              <a:schemeClr val="accent2">
                <a:hueOff val="-3799047"/>
                <a:satOff val="8413"/>
                <a:lumOff val="11568"/>
                <a:alphaOff val="0"/>
              </a:schemeClr>
            </a:effectRef>
            <a:fontRef idx="minor">
              <a:schemeClr val="lt1"/>
            </a:fontRef>
          </p:style>
        </p:sp>
        <p:sp>
          <p:nvSpPr>
            <p:cNvPr id="9" name="Rectangle: Rounded Corners 4">
              <a:extLst>
                <a:ext uri="{FF2B5EF4-FFF2-40B4-BE49-F238E27FC236}">
                  <a16:creationId xmlns:a16="http://schemas.microsoft.com/office/drawing/2014/main" id="{8F7BE449-DDD7-4480-9AC2-43CD9C02D2CB}"/>
                </a:ext>
              </a:extLst>
            </p:cNvPr>
            <p:cNvSpPr txBox="1"/>
            <p:nvPr/>
          </p:nvSpPr>
          <p:spPr>
            <a:xfrm>
              <a:off x="403151" y="2100405"/>
              <a:ext cx="5159935" cy="55939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97321" tIns="0" rIns="197321" bIns="0" numCol="1" spcCol="1270" anchor="ctr" anchorCtr="0">
              <a:noAutofit/>
            </a:bodyPr>
            <a:lstStyle/>
            <a:p>
              <a:pPr marL="0" lvl="0" indent="0" algn="l" defTabSz="933450">
                <a:lnSpc>
                  <a:spcPct val="90000"/>
                </a:lnSpc>
                <a:spcBef>
                  <a:spcPct val="0"/>
                </a:spcBef>
                <a:spcAft>
                  <a:spcPct val="35000"/>
                </a:spcAft>
                <a:buNone/>
              </a:pPr>
              <a:r>
                <a:rPr lang="zh-CN" sz="4400" b="1" kern="1200" dirty="0"/>
                <a:t>永遠的</a:t>
              </a:r>
              <a:r>
                <a:rPr lang="en-US" altLang="zh-CN" sz="4400" b="1" kern="1200" dirty="0"/>
                <a:t> Eternal</a:t>
              </a:r>
              <a:endParaRPr lang="en-US" sz="4400" b="1" kern="1200" dirty="0"/>
            </a:p>
          </p:txBody>
        </p:sp>
      </p:grpSp>
      <p:sp>
        <p:nvSpPr>
          <p:cNvPr id="14" name="Rectangle 13">
            <a:extLst>
              <a:ext uri="{FF2B5EF4-FFF2-40B4-BE49-F238E27FC236}">
                <a16:creationId xmlns:a16="http://schemas.microsoft.com/office/drawing/2014/main" id="{6A71AF01-F926-41A5-B2FE-7A2064FBEEC7}"/>
              </a:ext>
            </a:extLst>
          </p:cNvPr>
          <p:cNvSpPr/>
          <p:nvPr/>
        </p:nvSpPr>
        <p:spPr>
          <a:xfrm>
            <a:off x="7094418" y="544646"/>
            <a:ext cx="4625538" cy="2804999"/>
          </a:xfrm>
          <a:prstGeom prst="rect">
            <a:avLst/>
          </a:prstGeom>
        </p:spPr>
        <p:txBody>
          <a:bodyPr wrap="square">
            <a:spAutoFit/>
          </a:bodyPr>
          <a:lstStyle/>
          <a:p>
            <a:pPr>
              <a:lnSpc>
                <a:spcPct val="107000"/>
              </a:lnSpc>
              <a:spcAft>
                <a:spcPts val="800"/>
              </a:spcAft>
            </a:pPr>
            <a:r>
              <a:rPr lang="zh-TW" altLang="en-US" sz="2000" i="1" dirty="0">
                <a:ea typeface="SimSun" panose="02010600030101010101" pitchFamily="2" charset="-122"/>
                <a:cs typeface="Times New Roman" panose="02020603050405020304" pitchFamily="18" charset="0"/>
              </a:rPr>
              <a:t>哥林多後書 </a:t>
            </a:r>
            <a:r>
              <a:rPr lang="en-US" altLang="zh-TW" sz="2000" i="1" dirty="0">
                <a:ea typeface="SimSun" panose="02010600030101010101" pitchFamily="2" charset="-122"/>
                <a:cs typeface="Times New Roman" panose="02020603050405020304" pitchFamily="18" charset="0"/>
              </a:rPr>
              <a:t>4</a:t>
            </a:r>
            <a:r>
              <a:rPr lang="zh-TW" altLang="en-US" sz="2000" i="1" dirty="0">
                <a:ea typeface="SimSun" panose="02010600030101010101" pitchFamily="2" charset="-122"/>
                <a:cs typeface="Times New Roman" panose="02020603050405020304" pitchFamily="18" charset="0"/>
              </a:rPr>
              <a:t>：</a:t>
            </a:r>
            <a:r>
              <a:rPr lang="en-US" altLang="zh-TW" sz="2000" i="1" dirty="0">
                <a:ea typeface="SimSun" panose="02010600030101010101" pitchFamily="2" charset="-122"/>
                <a:cs typeface="Times New Roman" panose="02020603050405020304" pitchFamily="18" charset="0"/>
              </a:rPr>
              <a:t>16-18</a:t>
            </a:r>
          </a:p>
          <a:p>
            <a:pPr>
              <a:lnSpc>
                <a:spcPct val="107000"/>
              </a:lnSpc>
              <a:spcAft>
                <a:spcPts val="800"/>
              </a:spcAft>
            </a:pPr>
            <a:r>
              <a:rPr lang="en-US" altLang="zh-TW" sz="2000" i="1" dirty="0">
                <a:ea typeface="SimSun" panose="02010600030101010101" pitchFamily="2" charset="-122"/>
                <a:cs typeface="Times New Roman" panose="02020603050405020304" pitchFamily="18" charset="0"/>
              </a:rPr>
              <a:t>16 </a:t>
            </a:r>
            <a:r>
              <a:rPr lang="zh-TW" altLang="en-US" sz="2000" i="1" dirty="0">
                <a:ea typeface="SimSun" panose="02010600030101010101" pitchFamily="2" charset="-122"/>
                <a:cs typeface="Times New Roman" panose="02020603050405020304" pitchFamily="18" charset="0"/>
              </a:rPr>
              <a:t>所以，我們不喪膽。 外體雖然毀壞，</a:t>
            </a:r>
            <a:r>
              <a:rPr lang="zh-TW" altLang="en-US" sz="2000" i="1" dirty="0">
                <a:solidFill>
                  <a:srgbClr val="FF0000"/>
                </a:solidFill>
                <a:ea typeface="SimSun" panose="02010600030101010101" pitchFamily="2" charset="-122"/>
                <a:cs typeface="Times New Roman" panose="02020603050405020304" pitchFamily="18" charset="0"/>
              </a:rPr>
              <a:t>內心卻一天新似一天</a:t>
            </a:r>
            <a:r>
              <a:rPr lang="zh-TW" altLang="en-US" sz="2000" i="1" dirty="0">
                <a:ea typeface="SimSun" panose="02010600030101010101" pitchFamily="2" charset="-122"/>
                <a:cs typeface="Times New Roman" panose="02020603050405020304" pitchFamily="18" charset="0"/>
              </a:rPr>
              <a:t>。 </a:t>
            </a:r>
            <a:r>
              <a:rPr lang="en-US" altLang="zh-TW" sz="2000" i="1" dirty="0">
                <a:ea typeface="SimSun" panose="02010600030101010101" pitchFamily="2" charset="-122"/>
                <a:cs typeface="Times New Roman" panose="02020603050405020304" pitchFamily="18" charset="0"/>
              </a:rPr>
              <a:t>17 </a:t>
            </a:r>
            <a:r>
              <a:rPr lang="zh-TW" altLang="en-US" sz="2000" i="1" dirty="0">
                <a:ea typeface="SimSun" panose="02010600030101010101" pitchFamily="2" charset="-122"/>
                <a:cs typeface="Times New Roman" panose="02020603050405020304" pitchFamily="18" charset="0"/>
              </a:rPr>
              <a:t>我們這至暫至輕的苦楚，要為我們成就</a:t>
            </a:r>
            <a:r>
              <a:rPr lang="zh-TW" altLang="en-US" sz="2000" i="1" dirty="0">
                <a:solidFill>
                  <a:srgbClr val="FF0000"/>
                </a:solidFill>
                <a:ea typeface="SimSun" panose="02010600030101010101" pitchFamily="2" charset="-122"/>
                <a:cs typeface="Times New Roman" panose="02020603050405020304" pitchFamily="18" charset="0"/>
              </a:rPr>
              <a:t>極重無比、永遠的榮耀</a:t>
            </a:r>
            <a:r>
              <a:rPr lang="zh-TW" altLang="en-US" sz="2000" i="1" dirty="0">
                <a:ea typeface="SimSun" panose="02010600030101010101" pitchFamily="2" charset="-122"/>
                <a:cs typeface="Times New Roman" panose="02020603050405020304" pitchFamily="18" charset="0"/>
              </a:rPr>
              <a:t>。 </a:t>
            </a:r>
            <a:r>
              <a:rPr lang="en-US" altLang="zh-TW" sz="2000" i="1" dirty="0">
                <a:ea typeface="SimSun" panose="02010600030101010101" pitchFamily="2" charset="-122"/>
                <a:cs typeface="Times New Roman" panose="02020603050405020304" pitchFamily="18" charset="0"/>
              </a:rPr>
              <a:t>18 </a:t>
            </a:r>
            <a:r>
              <a:rPr lang="zh-TW" altLang="en-US" sz="2000" i="1" dirty="0">
                <a:ea typeface="SimSun" panose="02010600030101010101" pitchFamily="2" charset="-122"/>
                <a:cs typeface="Times New Roman" panose="02020603050405020304" pitchFamily="18" charset="0"/>
              </a:rPr>
              <a:t>原 來 我 們 不 是 顧 念 所 見 的 ， 乃 是 顧 念 所 不 見 的 ； 因 為 所 見 的 是 暫 時 的 ， </a:t>
            </a:r>
            <a:r>
              <a:rPr lang="zh-TW" altLang="en-US" sz="2000" i="1" dirty="0">
                <a:solidFill>
                  <a:srgbClr val="FF0000"/>
                </a:solidFill>
                <a:ea typeface="SimSun" panose="02010600030101010101" pitchFamily="2" charset="-122"/>
                <a:cs typeface="Times New Roman" panose="02020603050405020304" pitchFamily="18" charset="0"/>
              </a:rPr>
              <a:t>所 不 見 的 </a:t>
            </a:r>
            <a:r>
              <a:rPr lang="zh-TW" altLang="en-US" sz="2000" i="1" dirty="0">
                <a:ea typeface="SimSun" panose="02010600030101010101" pitchFamily="2" charset="-122"/>
                <a:cs typeface="Times New Roman" panose="02020603050405020304" pitchFamily="18" charset="0"/>
              </a:rPr>
              <a:t>是 永 遠 的 。</a:t>
            </a:r>
          </a:p>
        </p:txBody>
      </p:sp>
      <p:sp>
        <p:nvSpPr>
          <p:cNvPr id="16" name="Rectangle 15">
            <a:extLst>
              <a:ext uri="{FF2B5EF4-FFF2-40B4-BE49-F238E27FC236}">
                <a16:creationId xmlns:a16="http://schemas.microsoft.com/office/drawing/2014/main" id="{F58BD06A-EB51-4256-A8FA-FD635E0C52E6}"/>
              </a:ext>
            </a:extLst>
          </p:cNvPr>
          <p:cNvSpPr/>
          <p:nvPr/>
        </p:nvSpPr>
        <p:spPr>
          <a:xfrm>
            <a:off x="7080792" y="3438564"/>
            <a:ext cx="4508738" cy="3137654"/>
          </a:xfrm>
          <a:prstGeom prst="rect">
            <a:avLst/>
          </a:prstGeom>
        </p:spPr>
        <p:txBody>
          <a:bodyPr wrap="square">
            <a:spAutoFit/>
          </a:bodyPr>
          <a:lstStyle/>
          <a:p>
            <a:pPr>
              <a:lnSpc>
                <a:spcPct val="107000"/>
              </a:lnSpc>
              <a:spcAft>
                <a:spcPts val="800"/>
              </a:spcAft>
            </a:pPr>
            <a:r>
              <a:rPr lang="en-US" altLang="zh-TW" sz="2000" i="1" dirty="0">
                <a:ea typeface="SimSun" panose="02010600030101010101" pitchFamily="2" charset="-122"/>
                <a:cs typeface="Times New Roman" panose="02020603050405020304" pitchFamily="18" charset="0"/>
              </a:rPr>
              <a:t>2 Corinthians 4:16-18 </a:t>
            </a:r>
          </a:p>
          <a:p>
            <a:pPr>
              <a:lnSpc>
                <a:spcPct val="107000"/>
              </a:lnSpc>
              <a:spcAft>
                <a:spcPts val="800"/>
              </a:spcAft>
            </a:pPr>
            <a:r>
              <a:rPr lang="en-US" altLang="zh-TW" sz="2000" i="1" dirty="0">
                <a:ea typeface="SimSun" panose="02010600030101010101" pitchFamily="2" charset="-122"/>
                <a:cs typeface="Times New Roman" panose="02020603050405020304" pitchFamily="18" charset="0"/>
              </a:rPr>
              <a:t>Therefore, we do not lose heart. Though outwardly we are wasting away, yet </a:t>
            </a:r>
            <a:r>
              <a:rPr lang="en-US" altLang="zh-TW" sz="2000" i="1" dirty="0">
                <a:solidFill>
                  <a:srgbClr val="FF0000"/>
                </a:solidFill>
                <a:ea typeface="SimSun" panose="02010600030101010101" pitchFamily="2" charset="-122"/>
                <a:cs typeface="Times New Roman" panose="02020603050405020304" pitchFamily="18" charset="0"/>
              </a:rPr>
              <a:t>inwardly we are being renewed day by day. </a:t>
            </a:r>
            <a:r>
              <a:rPr lang="en-US" altLang="zh-TW" sz="2000" i="1" dirty="0">
                <a:ea typeface="SimSun" panose="02010600030101010101" pitchFamily="2" charset="-122"/>
                <a:cs typeface="Times New Roman" panose="02020603050405020304" pitchFamily="18" charset="0"/>
              </a:rPr>
              <a:t>For our light and momentary troubles are achieving for us </a:t>
            </a:r>
            <a:r>
              <a:rPr lang="en-US" altLang="zh-TW" sz="2000" i="1" dirty="0">
                <a:solidFill>
                  <a:srgbClr val="FF0000"/>
                </a:solidFill>
                <a:ea typeface="SimSun" panose="02010600030101010101" pitchFamily="2" charset="-122"/>
                <a:cs typeface="Times New Roman" panose="02020603050405020304" pitchFamily="18" charset="0"/>
              </a:rPr>
              <a:t>an eternal glory that far outweighs them all</a:t>
            </a:r>
            <a:r>
              <a:rPr lang="en-US" altLang="zh-TW" sz="2000" i="1" dirty="0">
                <a:ea typeface="SimSun" panose="02010600030101010101" pitchFamily="2" charset="-122"/>
                <a:cs typeface="Times New Roman" panose="02020603050405020304" pitchFamily="18" charset="0"/>
              </a:rPr>
              <a:t>. So we fix our eyes not on what is unseen. For what is seen is temporary, but </a:t>
            </a:r>
            <a:r>
              <a:rPr lang="en-US" altLang="zh-TW" sz="2000" i="1" dirty="0">
                <a:solidFill>
                  <a:srgbClr val="FF0000"/>
                </a:solidFill>
                <a:ea typeface="SimSun" panose="02010600030101010101" pitchFamily="2" charset="-122"/>
                <a:cs typeface="Times New Roman" panose="02020603050405020304" pitchFamily="18" charset="0"/>
              </a:rPr>
              <a:t>what is unseen </a:t>
            </a:r>
            <a:r>
              <a:rPr lang="en-US" altLang="zh-TW" sz="2000" i="1" dirty="0">
                <a:ea typeface="SimSun" panose="02010600030101010101" pitchFamily="2" charset="-122"/>
                <a:cs typeface="Times New Roman" panose="02020603050405020304" pitchFamily="18" charset="0"/>
              </a:rPr>
              <a:t>is eternal.</a:t>
            </a:r>
          </a:p>
        </p:txBody>
      </p:sp>
      <p:pic>
        <p:nvPicPr>
          <p:cNvPr id="1026" name="Picture 2" descr="https://encrypted-tbn0.gstatic.com/images?q=tbn:ANd9GcSh9FozgNUqGAFdqqX9pnclgwf5_Hwfc4UqP5uAVpLz-g-g1C-gEg">
            <a:extLst>
              <a:ext uri="{FF2B5EF4-FFF2-40B4-BE49-F238E27FC236}">
                <a16:creationId xmlns:a16="http://schemas.microsoft.com/office/drawing/2014/main" id="{A8418212-6441-4163-A79A-C64A9508B3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8600" y="4909407"/>
            <a:ext cx="1823865" cy="163917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upload.wikimedia.org/wikipedia/commons/thumb/1/1b/Shield_Trinity_%28zh-cn%29.svg/200px-Shield_Trinity_%28zh-cn%29.svg.png">
            <a:extLst>
              <a:ext uri="{FF2B5EF4-FFF2-40B4-BE49-F238E27FC236}">
                <a16:creationId xmlns:a16="http://schemas.microsoft.com/office/drawing/2014/main" id="{64AF1768-FC43-4266-A169-435A3BE2A8D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64024" y="4909407"/>
            <a:ext cx="1905000" cy="1695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621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028"/>
                                        </p:tgtEl>
                                        <p:attrNameLst>
                                          <p:attrName>style.visibility</p:attrName>
                                        </p:attrNameLst>
                                      </p:cBhvr>
                                      <p:to>
                                        <p:strVal val="visible"/>
                                      </p:to>
                                    </p:set>
                                    <p:anim calcmode="lin" valueType="num">
                                      <p:cBhvr additive="base">
                                        <p:cTn id="12" dur="500" fill="hold"/>
                                        <p:tgtEl>
                                          <p:spTgt spid="1028"/>
                                        </p:tgtEl>
                                        <p:attrNameLst>
                                          <p:attrName>ppt_x</p:attrName>
                                        </p:attrNameLst>
                                      </p:cBhvr>
                                      <p:tavLst>
                                        <p:tav tm="0">
                                          <p:val>
                                            <p:strVal val="#ppt_x"/>
                                          </p:val>
                                        </p:tav>
                                        <p:tav tm="100000">
                                          <p:val>
                                            <p:strVal val="#ppt_x"/>
                                          </p:val>
                                        </p:tav>
                                      </p:tavLst>
                                    </p:anim>
                                    <p:anim calcmode="lin" valueType="num">
                                      <p:cBhvr additive="base">
                                        <p:cTn id="13" dur="500" fill="hold"/>
                                        <p:tgtEl>
                                          <p:spTgt spid="1028"/>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1026"/>
                                        </p:tgtEl>
                                        <p:attrNameLst>
                                          <p:attrName>style.visibility</p:attrName>
                                        </p:attrNameLst>
                                      </p:cBhvr>
                                      <p:to>
                                        <p:strVal val="visible"/>
                                      </p:to>
                                    </p:set>
                                    <p:animEffect transition="in" filter="barn(inVertical)">
                                      <p:cBhvr>
                                        <p:cTn id="18" dur="500"/>
                                        <p:tgtEl>
                                          <p:spTgt spid="1026"/>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circle(in)">
                                      <p:cBhvr>
                                        <p:cTn id="23" dur="2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14">
                                            <p:txEl>
                                              <p:pRg st="0" end="0"/>
                                            </p:txEl>
                                          </p:spTgt>
                                        </p:tgtEl>
                                        <p:attrNameLst>
                                          <p:attrName>style.visibility</p:attrName>
                                        </p:attrNameLst>
                                      </p:cBhvr>
                                      <p:to>
                                        <p:strVal val="visible"/>
                                      </p:to>
                                    </p:set>
                                    <p:animEffect transition="in" filter="randombar(horizontal)">
                                      <p:cBhvr>
                                        <p:cTn id="35" dur="500"/>
                                        <p:tgtEl>
                                          <p:spTgt spid="14">
                                            <p:txEl>
                                              <p:pRg st="0" end="0"/>
                                            </p:txEl>
                                          </p:spTgt>
                                        </p:tgtEl>
                                      </p:cBhvr>
                                    </p:animEffect>
                                  </p:childTnLst>
                                </p:cTn>
                              </p:par>
                              <p:par>
                                <p:cTn id="36" presetID="14" presetClass="entr" presetSubtype="10" fill="hold" nodeType="withEffect">
                                  <p:stCondLst>
                                    <p:cond delay="0"/>
                                  </p:stCondLst>
                                  <p:childTnLst>
                                    <p:set>
                                      <p:cBhvr>
                                        <p:cTn id="37" dur="1" fill="hold">
                                          <p:stCondLst>
                                            <p:cond delay="0"/>
                                          </p:stCondLst>
                                        </p:cTn>
                                        <p:tgtEl>
                                          <p:spTgt spid="14">
                                            <p:txEl>
                                              <p:pRg st="1" end="1"/>
                                            </p:txEl>
                                          </p:spTgt>
                                        </p:tgtEl>
                                        <p:attrNameLst>
                                          <p:attrName>style.visibility</p:attrName>
                                        </p:attrNameLst>
                                      </p:cBhvr>
                                      <p:to>
                                        <p:strVal val="visible"/>
                                      </p:to>
                                    </p:set>
                                    <p:animEffect transition="in" filter="randombar(horizontal)">
                                      <p:cBhvr>
                                        <p:cTn id="38" dur="500"/>
                                        <p:tgtEl>
                                          <p:spTgt spid="14">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16">
                                            <p:txEl>
                                              <p:pRg st="0" end="0"/>
                                            </p:txEl>
                                          </p:spTgt>
                                        </p:tgtEl>
                                        <p:attrNameLst>
                                          <p:attrName>style.visibility</p:attrName>
                                        </p:attrNameLst>
                                      </p:cBhvr>
                                      <p:to>
                                        <p:strVal val="visible"/>
                                      </p:to>
                                    </p:set>
                                    <p:animEffect transition="in" filter="fade">
                                      <p:cBhvr>
                                        <p:cTn id="43" dur="1000"/>
                                        <p:tgtEl>
                                          <p:spTgt spid="16">
                                            <p:txEl>
                                              <p:pRg st="0" end="0"/>
                                            </p:txEl>
                                          </p:spTgt>
                                        </p:tgtEl>
                                      </p:cBhvr>
                                    </p:animEffect>
                                    <p:anim calcmode="lin" valueType="num">
                                      <p:cBhvr>
                                        <p:cTn id="44" dur="1000" fill="hold"/>
                                        <p:tgtEl>
                                          <p:spTgt spid="16">
                                            <p:txEl>
                                              <p:pRg st="0" end="0"/>
                                            </p:txEl>
                                          </p:spTgt>
                                        </p:tgtEl>
                                        <p:attrNameLst>
                                          <p:attrName>ppt_x</p:attrName>
                                        </p:attrNameLst>
                                      </p:cBhvr>
                                      <p:tavLst>
                                        <p:tav tm="0">
                                          <p:val>
                                            <p:strVal val="#ppt_x"/>
                                          </p:val>
                                        </p:tav>
                                        <p:tav tm="100000">
                                          <p:val>
                                            <p:strVal val="#ppt_x"/>
                                          </p:val>
                                        </p:tav>
                                      </p:tavLst>
                                    </p:anim>
                                    <p:anim calcmode="lin" valueType="num">
                                      <p:cBhvr>
                                        <p:cTn id="45" dur="1000" fill="hold"/>
                                        <p:tgtEl>
                                          <p:spTgt spid="16">
                                            <p:txEl>
                                              <p:pRg st="0" end="0"/>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16">
                                            <p:txEl>
                                              <p:pRg st="1" end="1"/>
                                            </p:txEl>
                                          </p:spTgt>
                                        </p:tgtEl>
                                        <p:attrNameLst>
                                          <p:attrName>style.visibility</p:attrName>
                                        </p:attrNameLst>
                                      </p:cBhvr>
                                      <p:to>
                                        <p:strVal val="visible"/>
                                      </p:to>
                                    </p:set>
                                    <p:animEffect transition="in" filter="fade">
                                      <p:cBhvr>
                                        <p:cTn id="48" dur="1000"/>
                                        <p:tgtEl>
                                          <p:spTgt spid="16">
                                            <p:txEl>
                                              <p:pRg st="1" end="1"/>
                                            </p:txEl>
                                          </p:spTgt>
                                        </p:tgtEl>
                                      </p:cBhvr>
                                    </p:animEffect>
                                    <p:anim calcmode="lin" valueType="num">
                                      <p:cBhvr>
                                        <p:cTn id="49" dur="1000" fill="hold"/>
                                        <p:tgtEl>
                                          <p:spTgt spid="16">
                                            <p:txEl>
                                              <p:pRg st="1" end="1"/>
                                            </p:txEl>
                                          </p:spTgt>
                                        </p:tgtEl>
                                        <p:attrNameLst>
                                          <p:attrName>ppt_x</p:attrName>
                                        </p:attrNameLst>
                                      </p:cBhvr>
                                      <p:tavLst>
                                        <p:tav tm="0">
                                          <p:val>
                                            <p:strVal val="#ppt_x"/>
                                          </p:val>
                                        </p:tav>
                                        <p:tav tm="100000">
                                          <p:val>
                                            <p:strVal val="#ppt_x"/>
                                          </p:val>
                                        </p:tav>
                                      </p:tavLst>
                                    </p:anim>
                                    <p:anim calcmode="lin" valueType="num">
                                      <p:cBhvr>
                                        <p:cTn id="50" dur="1000" fill="hold"/>
                                        <p:tgtEl>
                                          <p:spTgt spid="1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AF146-0DEC-4BA4-9725-137C41FAD2B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B3FE062-D974-4CE8-9FC1-66FE779DEAFB}"/>
              </a:ext>
            </a:extLst>
          </p:cNvPr>
          <p:cNvSpPr>
            <a:spLocks noGrp="1"/>
          </p:cNvSpPr>
          <p:nvPr>
            <p:ph idx="1"/>
          </p:nvPr>
        </p:nvSpPr>
        <p:spPr>
          <a:xfrm>
            <a:off x="1251678" y="2286001"/>
            <a:ext cx="10178322" cy="3593591"/>
          </a:xfrm>
        </p:spPr>
        <p:txBody>
          <a:bodyPr/>
          <a:lstStyle/>
          <a:p>
            <a:r>
              <a:rPr lang="zh-CN" altLang="en-US" dirty="0"/>
              <a:t>品格的塑造 </a:t>
            </a:r>
            <a:r>
              <a:rPr lang="en-US" altLang="zh-CN" dirty="0"/>
              <a:t>Character development</a:t>
            </a:r>
            <a:endParaRPr lang="zh-CN" altLang="en-US" dirty="0"/>
          </a:p>
          <a:p>
            <a:pPr lvl="1"/>
            <a:r>
              <a:rPr lang="zh-TW" altLang="en-US" dirty="0"/>
              <a:t>神爲我們所訂的人生終極目標不是安逸享樂，而是品格的塑造。</a:t>
            </a:r>
            <a:r>
              <a:rPr lang="en-US" altLang="zh-TW" dirty="0"/>
              <a:t>God's ultimate goal for our life on earth is not comfort, but character development.</a:t>
            </a:r>
          </a:p>
          <a:p>
            <a:pPr lvl="1"/>
            <a:r>
              <a:rPr lang="zh-TW" altLang="en-US" dirty="0"/>
              <a:t>人生是一場考驗</a:t>
            </a:r>
            <a:r>
              <a:rPr lang="zh-CN" altLang="en-US" dirty="0"/>
              <a:t>。</a:t>
            </a:r>
            <a:r>
              <a:rPr lang="zh-TW" altLang="en-US" dirty="0"/>
              <a:t>這種比喻在聖經中多次出現，神不斷在試驗人的品格、信心、順服、愛心、正直以及忠誠。</a:t>
            </a:r>
            <a:r>
              <a:rPr lang="en-US" altLang="zh-TW" dirty="0"/>
              <a:t>Life on earth is a Test. This life metaphor is seen in stories throughout the Bible. God continually tests people's character, faith, obedience, love, integrity, and loyalty. </a:t>
            </a:r>
          </a:p>
          <a:p>
            <a:pPr lvl="1"/>
            <a:r>
              <a:rPr lang="zh-TW" altLang="en-US" dirty="0"/>
              <a:t>當我們進入永恒，我們必須留下一切，所能帶走的就是我們的品格特質。</a:t>
            </a:r>
            <a:r>
              <a:rPr lang="en-US" altLang="zh-TW" dirty="0"/>
              <a:t>When we transfer into eternity, we will leave everything else behind.  All we're taking with us is our character.</a:t>
            </a:r>
            <a:endParaRPr lang="zh-TW" altLang="en-US" dirty="0"/>
          </a:p>
          <a:p>
            <a:pPr lvl="1"/>
            <a:endParaRPr lang="en-US" altLang="zh-CN" dirty="0"/>
          </a:p>
          <a:p>
            <a:endParaRPr lang="zh-TW" altLang="en-US" dirty="0"/>
          </a:p>
        </p:txBody>
      </p:sp>
      <p:sp>
        <p:nvSpPr>
          <p:cNvPr id="4" name="Date Placeholder 3">
            <a:extLst>
              <a:ext uri="{FF2B5EF4-FFF2-40B4-BE49-F238E27FC236}">
                <a16:creationId xmlns:a16="http://schemas.microsoft.com/office/drawing/2014/main" id="{4A65F549-A359-4645-A7A8-2E6803E44402}"/>
              </a:ext>
            </a:extLst>
          </p:cNvPr>
          <p:cNvSpPr>
            <a:spLocks noGrp="1"/>
          </p:cNvSpPr>
          <p:nvPr>
            <p:ph type="dt" sz="half" idx="10"/>
          </p:nvPr>
        </p:nvSpPr>
        <p:spPr/>
        <p:txBody>
          <a:bodyPr/>
          <a:lstStyle/>
          <a:p>
            <a:fld id="{FF3393E2-A340-4EEB-8D83-B3DA40E983BB}" type="datetime1">
              <a:rPr lang="en-US" smtClean="0">
                <a:uFillTx/>
              </a:rPr>
              <a:t>5/5/2019</a:t>
            </a:fld>
            <a:endParaRPr lang="en-US">
              <a:uFillTx/>
            </a:endParaRPr>
          </a:p>
        </p:txBody>
      </p:sp>
      <p:sp>
        <p:nvSpPr>
          <p:cNvPr id="5" name="Footer Placeholder 4">
            <a:extLst>
              <a:ext uri="{FF2B5EF4-FFF2-40B4-BE49-F238E27FC236}">
                <a16:creationId xmlns:a16="http://schemas.microsoft.com/office/drawing/2014/main" id="{0DF9FE2A-FA8D-431B-BB70-1DA169377D81}"/>
              </a:ext>
            </a:extLst>
          </p:cNvPr>
          <p:cNvSpPr>
            <a:spLocks noGrp="1"/>
          </p:cNvSpPr>
          <p:nvPr>
            <p:ph type="ftr" sz="quarter" idx="11"/>
          </p:nvPr>
        </p:nvSpPr>
        <p:spPr/>
        <p:txBody>
          <a:bodyPr/>
          <a:lstStyle/>
          <a:p>
            <a:r>
              <a:rPr lang="en-US">
                <a:uFillTx/>
              </a:rPr>
              <a:t>CCCC</a:t>
            </a:r>
          </a:p>
        </p:txBody>
      </p:sp>
      <p:sp>
        <p:nvSpPr>
          <p:cNvPr id="6" name="Slide Number Placeholder 5">
            <a:extLst>
              <a:ext uri="{FF2B5EF4-FFF2-40B4-BE49-F238E27FC236}">
                <a16:creationId xmlns:a16="http://schemas.microsoft.com/office/drawing/2014/main" id="{F17F1277-5397-493C-AE1C-0E279E0001F2}"/>
              </a:ext>
            </a:extLst>
          </p:cNvPr>
          <p:cNvSpPr>
            <a:spLocks noGrp="1"/>
          </p:cNvSpPr>
          <p:nvPr>
            <p:ph type="sldNum" sz="quarter" idx="12"/>
          </p:nvPr>
        </p:nvSpPr>
        <p:spPr/>
        <p:txBody>
          <a:bodyPr/>
          <a:lstStyle/>
          <a:p>
            <a:fld id="{BC901020-CA2B-E14C-9071-72BB5DCF3F19}" type="slidenum">
              <a:rPr lang="en-US" smtClean="0">
                <a:uFillTx/>
              </a:rPr>
              <a:t>11</a:t>
            </a:fld>
            <a:endParaRPr lang="en-US">
              <a:uFillTx/>
            </a:endParaRPr>
          </a:p>
        </p:txBody>
      </p:sp>
      <p:grpSp>
        <p:nvGrpSpPr>
          <p:cNvPr id="7" name="Group 6">
            <a:extLst>
              <a:ext uri="{FF2B5EF4-FFF2-40B4-BE49-F238E27FC236}">
                <a16:creationId xmlns:a16="http://schemas.microsoft.com/office/drawing/2014/main" id="{383486DC-BF8D-442A-9371-7C4F7396913D}"/>
              </a:ext>
            </a:extLst>
          </p:cNvPr>
          <p:cNvGrpSpPr/>
          <p:nvPr/>
        </p:nvGrpSpPr>
        <p:grpSpPr>
          <a:xfrm>
            <a:off x="1251677" y="451095"/>
            <a:ext cx="5785227" cy="1338819"/>
            <a:chOff x="372889" y="2070143"/>
            <a:chExt cx="5220459" cy="619920"/>
          </a:xfrm>
        </p:grpSpPr>
        <p:sp>
          <p:nvSpPr>
            <p:cNvPr id="8" name="Rectangle: Rounded Corners 7">
              <a:extLst>
                <a:ext uri="{FF2B5EF4-FFF2-40B4-BE49-F238E27FC236}">
                  <a16:creationId xmlns:a16="http://schemas.microsoft.com/office/drawing/2014/main" id="{A92AFC7B-9A77-40C2-A073-4D82E27B1806}"/>
                </a:ext>
              </a:extLst>
            </p:cNvPr>
            <p:cNvSpPr/>
            <p:nvPr/>
          </p:nvSpPr>
          <p:spPr>
            <a:xfrm>
              <a:off x="372889" y="2070143"/>
              <a:ext cx="5220459" cy="619920"/>
            </a:xfrm>
            <a:prstGeom prst="roundRect">
              <a:avLst/>
            </a:prstGeom>
          </p:spPr>
          <p:style>
            <a:lnRef idx="2">
              <a:schemeClr val="lt1">
                <a:hueOff val="0"/>
                <a:satOff val="0"/>
                <a:lumOff val="0"/>
                <a:alphaOff val="0"/>
              </a:schemeClr>
            </a:lnRef>
            <a:fillRef idx="1">
              <a:schemeClr val="accent2">
                <a:hueOff val="-3799047"/>
                <a:satOff val="8413"/>
                <a:lumOff val="11568"/>
                <a:alphaOff val="0"/>
              </a:schemeClr>
            </a:fillRef>
            <a:effectRef idx="0">
              <a:schemeClr val="accent2">
                <a:hueOff val="-3799047"/>
                <a:satOff val="8413"/>
                <a:lumOff val="11568"/>
                <a:alphaOff val="0"/>
              </a:schemeClr>
            </a:effectRef>
            <a:fontRef idx="minor">
              <a:schemeClr val="lt1"/>
            </a:fontRef>
          </p:style>
        </p:sp>
        <p:sp>
          <p:nvSpPr>
            <p:cNvPr id="9" name="Rectangle: Rounded Corners 4">
              <a:extLst>
                <a:ext uri="{FF2B5EF4-FFF2-40B4-BE49-F238E27FC236}">
                  <a16:creationId xmlns:a16="http://schemas.microsoft.com/office/drawing/2014/main" id="{8F7BE449-DDD7-4480-9AC2-43CD9C02D2CB}"/>
                </a:ext>
              </a:extLst>
            </p:cNvPr>
            <p:cNvSpPr txBox="1"/>
            <p:nvPr/>
          </p:nvSpPr>
          <p:spPr>
            <a:xfrm>
              <a:off x="403151" y="2100405"/>
              <a:ext cx="5159935" cy="55939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97321" tIns="0" rIns="197321" bIns="0" numCol="1" spcCol="1270" anchor="ctr" anchorCtr="0">
              <a:noAutofit/>
            </a:bodyPr>
            <a:lstStyle/>
            <a:p>
              <a:pPr marL="0" lvl="0" indent="0" algn="l" defTabSz="933450">
                <a:lnSpc>
                  <a:spcPct val="90000"/>
                </a:lnSpc>
                <a:spcBef>
                  <a:spcPct val="0"/>
                </a:spcBef>
                <a:spcAft>
                  <a:spcPct val="35000"/>
                </a:spcAft>
                <a:buNone/>
              </a:pPr>
              <a:r>
                <a:rPr lang="zh-CN" sz="4400" b="1" kern="1200" dirty="0"/>
                <a:t>永遠的</a:t>
              </a:r>
              <a:r>
                <a:rPr lang="en-US" altLang="zh-CN" sz="4400" b="1" kern="1200" dirty="0"/>
                <a:t> Eternal</a:t>
              </a:r>
              <a:endParaRPr lang="en-US" sz="4400" b="1" kern="1200" dirty="0"/>
            </a:p>
          </p:txBody>
        </p:sp>
      </p:grpSp>
    </p:spTree>
    <p:extLst>
      <p:ext uri="{BB962C8B-B14F-4D97-AF65-F5344CB8AC3E}">
        <p14:creationId xmlns:p14="http://schemas.microsoft.com/office/powerpoint/2010/main" val="3037560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CCFC12-28D8-4A62-87BA-432AC5FBC413}"/>
              </a:ext>
            </a:extLst>
          </p:cNvPr>
          <p:cNvSpPr>
            <a:spLocks noGrp="1"/>
          </p:cNvSpPr>
          <p:nvPr>
            <p:ph idx="1"/>
          </p:nvPr>
        </p:nvSpPr>
        <p:spPr>
          <a:xfrm>
            <a:off x="1251678" y="123810"/>
            <a:ext cx="10178322" cy="6477957"/>
          </a:xfrm>
        </p:spPr>
        <p:txBody>
          <a:bodyPr>
            <a:normAutofit fontScale="92500" lnSpcReduction="20000"/>
          </a:bodyPr>
          <a:lstStyle/>
          <a:p>
            <a:pPr marL="0" indent="0">
              <a:buNone/>
            </a:pPr>
            <a:r>
              <a:rPr lang="zh-CN" altLang="en-US" sz="2400" dirty="0">
                <a:highlight>
                  <a:srgbClr val="FFFF00"/>
                </a:highlight>
              </a:rPr>
              <a:t>人生是一場考驗。這種比喻在聖經中多次出現，神不斷在試驗人的品格、信心、順服、愛心、正直以及忠誠。</a:t>
            </a:r>
            <a:r>
              <a:rPr lang="en-US" altLang="zh-CN" sz="2400" dirty="0">
                <a:highlight>
                  <a:srgbClr val="FFFF00"/>
                </a:highlight>
              </a:rPr>
              <a:t>Life on earth is a Test. This life metaphor is seen in stories throughout the Bible. God continually tests people's character, faith, obedience, love, integrity, and loyalty. </a:t>
            </a:r>
          </a:p>
          <a:p>
            <a:pPr marL="0" indent="0">
              <a:buNone/>
            </a:pPr>
            <a:endParaRPr lang="en-US" altLang="zh-CN" sz="500" dirty="0"/>
          </a:p>
          <a:p>
            <a:pPr marL="0" indent="0">
              <a:buNone/>
            </a:pPr>
            <a:r>
              <a:rPr lang="zh-CN" altLang="en-US" sz="2400" dirty="0"/>
              <a:t>試驗、引誘、熬煉、考驗等字眼在聖經中出現超過二百次。</a:t>
            </a:r>
            <a:r>
              <a:rPr lang="en-US" sz="2400" dirty="0"/>
              <a:t>Words like trials, temptations, refining, and testing occur more than 200 times in the Bible. </a:t>
            </a:r>
          </a:p>
          <a:p>
            <a:pPr marL="0" indent="0">
              <a:buNone/>
            </a:pPr>
            <a:endParaRPr lang="zh-CN" altLang="en-US" sz="900" dirty="0"/>
          </a:p>
          <a:p>
            <a:pPr marL="0" indent="0">
              <a:buNone/>
            </a:pPr>
            <a:r>
              <a:rPr lang="zh-CN" altLang="en-US" sz="2400" dirty="0"/>
              <a:t>神考驗亞伯拉罕，要他獻以撒爲祭；也考驗雅各，要他多付出幾年的勞力，才可娶拉結爲妻。</a:t>
            </a:r>
            <a:r>
              <a:rPr lang="en-US" sz="2400" dirty="0"/>
              <a:t>God tested Abraham by asking him to offer his son Isaac. God tested Jacob when he had to work extra years to earn Rachel as his wife.</a:t>
            </a:r>
          </a:p>
          <a:p>
            <a:pPr marL="0" indent="0">
              <a:buNone/>
            </a:pPr>
            <a:endParaRPr lang="zh-CN" altLang="en-US" sz="700" dirty="0">
              <a:solidFill>
                <a:schemeClr val="tx1"/>
              </a:solidFill>
            </a:endParaRPr>
          </a:p>
          <a:p>
            <a:pPr marL="0" indent="0">
              <a:buNone/>
            </a:pPr>
            <a:r>
              <a:rPr lang="zh-CN" altLang="en-US" sz="2400" dirty="0"/>
              <a:t>亞當、夏娃在伊甸園的考驗中失敗了，大衛也曾多次在考驗中失敗，但聖經中亦有許多勝過考驗的例子，如約瑟、路得、以斯貼、但以理等等。</a:t>
            </a:r>
            <a:r>
              <a:rPr lang="en-US" sz="2400" dirty="0"/>
              <a:t>Adam and Eve failed their test in the Garden of Eden, and David failed his tests from God on several occasions. But the Bible also gives us many examples of people who passed a great test, such as Joseph, Ruth, Esther, and Daniel.</a:t>
            </a:r>
          </a:p>
          <a:p>
            <a:pPr marL="0" indent="0">
              <a:buNone/>
            </a:pPr>
            <a:endParaRPr lang="en-US" sz="600" dirty="0"/>
          </a:p>
          <a:p>
            <a:pPr marL="0" indent="0">
              <a:buNone/>
            </a:pPr>
            <a:r>
              <a:rPr lang="zh-TW" altLang="en-US" sz="2400" dirty="0">
                <a:highlight>
                  <a:srgbClr val="FFFF00"/>
                </a:highlight>
              </a:rPr>
              <a:t>當我們進入永恒，我們必須留下一切，所能帶走的就是我們的品格特質。</a:t>
            </a:r>
            <a:r>
              <a:rPr lang="en-US" altLang="zh-TW" sz="2400" dirty="0">
                <a:highlight>
                  <a:srgbClr val="FFFF00"/>
                </a:highlight>
              </a:rPr>
              <a:t>When we transfer into eternity, we will leave everything else behind.  All we're taking with us is our character.</a:t>
            </a:r>
            <a:endParaRPr lang="zh-TW" altLang="en-US" sz="2400" dirty="0">
              <a:highlight>
                <a:srgbClr val="FFFF00"/>
              </a:highlight>
            </a:endParaRPr>
          </a:p>
        </p:txBody>
      </p:sp>
      <p:sp>
        <p:nvSpPr>
          <p:cNvPr id="4" name="Date Placeholder 3">
            <a:extLst>
              <a:ext uri="{FF2B5EF4-FFF2-40B4-BE49-F238E27FC236}">
                <a16:creationId xmlns:a16="http://schemas.microsoft.com/office/drawing/2014/main" id="{A61A396B-1A1D-4EFC-8E76-61AFD9551FEC}"/>
              </a:ext>
            </a:extLst>
          </p:cNvPr>
          <p:cNvSpPr>
            <a:spLocks noGrp="1"/>
          </p:cNvSpPr>
          <p:nvPr>
            <p:ph type="dt" sz="half" idx="10"/>
          </p:nvPr>
        </p:nvSpPr>
        <p:spPr/>
        <p:txBody>
          <a:bodyPr/>
          <a:lstStyle/>
          <a:p>
            <a:fld id="{FF3393E2-A340-4EEB-8D83-B3DA40E983BB}" type="datetime1">
              <a:rPr lang="en-US" smtClean="0">
                <a:uFillTx/>
              </a:rPr>
              <a:t>5/5/2019</a:t>
            </a:fld>
            <a:endParaRPr lang="en-US">
              <a:uFillTx/>
            </a:endParaRPr>
          </a:p>
        </p:txBody>
      </p:sp>
      <p:sp>
        <p:nvSpPr>
          <p:cNvPr id="5" name="Footer Placeholder 4">
            <a:extLst>
              <a:ext uri="{FF2B5EF4-FFF2-40B4-BE49-F238E27FC236}">
                <a16:creationId xmlns:a16="http://schemas.microsoft.com/office/drawing/2014/main" id="{20A4BF8E-96DC-4277-BC37-4C6F16FE2FCA}"/>
              </a:ext>
            </a:extLst>
          </p:cNvPr>
          <p:cNvSpPr>
            <a:spLocks noGrp="1"/>
          </p:cNvSpPr>
          <p:nvPr>
            <p:ph type="ftr" sz="quarter" idx="11"/>
          </p:nvPr>
        </p:nvSpPr>
        <p:spPr/>
        <p:txBody>
          <a:bodyPr/>
          <a:lstStyle/>
          <a:p>
            <a:r>
              <a:rPr lang="en-US">
                <a:uFillTx/>
              </a:rPr>
              <a:t>CCCC</a:t>
            </a:r>
          </a:p>
        </p:txBody>
      </p:sp>
      <p:sp>
        <p:nvSpPr>
          <p:cNvPr id="6" name="Slide Number Placeholder 5">
            <a:extLst>
              <a:ext uri="{FF2B5EF4-FFF2-40B4-BE49-F238E27FC236}">
                <a16:creationId xmlns:a16="http://schemas.microsoft.com/office/drawing/2014/main" id="{2C88AB2C-1BB4-4E60-A9C6-ACE83502659B}"/>
              </a:ext>
            </a:extLst>
          </p:cNvPr>
          <p:cNvSpPr>
            <a:spLocks noGrp="1"/>
          </p:cNvSpPr>
          <p:nvPr>
            <p:ph type="sldNum" sz="quarter" idx="12"/>
          </p:nvPr>
        </p:nvSpPr>
        <p:spPr/>
        <p:txBody>
          <a:bodyPr/>
          <a:lstStyle/>
          <a:p>
            <a:fld id="{BC901020-CA2B-E14C-9071-72BB5DCF3F19}" type="slidenum">
              <a:rPr lang="en-US" smtClean="0">
                <a:uFillTx/>
              </a:rPr>
              <a:t>12</a:t>
            </a:fld>
            <a:endParaRPr lang="en-US">
              <a:uFillTx/>
            </a:endParaRPr>
          </a:p>
        </p:txBody>
      </p:sp>
    </p:spTree>
    <p:extLst>
      <p:ext uri="{BB962C8B-B14F-4D97-AF65-F5344CB8AC3E}">
        <p14:creationId xmlns:p14="http://schemas.microsoft.com/office/powerpoint/2010/main" val="3205590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4098" name="Picture 2" descr="Image result for æ æäººç">
            <a:extLst>
              <a:ext uri="{FF2B5EF4-FFF2-40B4-BE49-F238E27FC236}">
                <a16:creationId xmlns:a16="http://schemas.microsoft.com/office/drawing/2014/main" id="{A55C1336-56A5-431F-939F-0B8E9BD6F15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277" r="6727" b="1"/>
          <a:stretch/>
        </p:blipFill>
        <p:spPr bwMode="auto">
          <a:xfrm>
            <a:off x="688434" y="-9525"/>
            <a:ext cx="4129822" cy="6867525"/>
          </a:xfrm>
          <a:prstGeom prst="rect">
            <a:avLst/>
          </a:prstGeom>
          <a:noFill/>
          <a:extLst>
            <a:ext uri="{909E8E84-426E-40DD-AFC4-6F175D3DCCD1}">
              <a14:hiddenFill xmlns:a14="http://schemas.microsoft.com/office/drawing/2010/main">
                <a:solidFill>
                  <a:srgbClr val="FFFFFF"/>
                </a:solidFill>
              </a14:hiddenFill>
            </a:ext>
          </a:extLst>
        </p:spPr>
      </p:pic>
      <p:sp>
        <p:nvSpPr>
          <p:cNvPr id="71" name="Freeform 6">
            <a:extLst>
              <a:ext uri="{FF2B5EF4-FFF2-40B4-BE49-F238E27FC236}">
                <a16:creationId xmlns:a16="http://schemas.microsoft.com/office/drawing/2014/main" id="{13BB9F0A-A6B1-43FD-ABFD-B67F0052CA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3" name="Content Placeholder 2">
            <a:extLst>
              <a:ext uri="{FF2B5EF4-FFF2-40B4-BE49-F238E27FC236}">
                <a16:creationId xmlns:a16="http://schemas.microsoft.com/office/drawing/2014/main" id="{D7D0AD87-3421-4866-9F24-09BDB4CFCC08}"/>
              </a:ext>
            </a:extLst>
          </p:cNvPr>
          <p:cNvSpPr>
            <a:spLocks noGrp="1"/>
          </p:cNvSpPr>
          <p:nvPr>
            <p:ph idx="1"/>
          </p:nvPr>
        </p:nvSpPr>
        <p:spPr>
          <a:xfrm>
            <a:off x="5195726" y="136525"/>
            <a:ext cx="6462873" cy="6239154"/>
          </a:xfrm>
        </p:spPr>
        <p:txBody>
          <a:bodyPr>
            <a:normAutofit fontScale="62500" lnSpcReduction="20000"/>
          </a:bodyPr>
          <a:lstStyle/>
          <a:p>
            <a:pPr marL="0" indent="0">
              <a:buNone/>
            </a:pPr>
            <a:r>
              <a:rPr lang="zh-TW" altLang="en-US" sz="3800" dirty="0"/>
              <a:t>「經過考驗，品格就能夠被塑造及顯明出來，而整個人生就是一場考驗。神總是考驗你，他經常注意你如何面對他人、困難、成功、衝突、疾病、失望，甚至天氣！就連替人開門或從地上拾起廢物，以及你對服務員和侍應生的態度等等簡單的行動，神也在留心觀察。</a:t>
            </a:r>
            <a:endParaRPr lang="en-US" altLang="zh-TW" sz="3800" dirty="0"/>
          </a:p>
          <a:p>
            <a:pPr marL="0" indent="0">
              <a:buNone/>
            </a:pPr>
            <a:r>
              <a:rPr lang="en-US" altLang="zh-TW" sz="3800" dirty="0"/>
              <a:t>Character is both developed and revealed by tests, and all of life is a test. You are always being tested. God constantly watches your response to people, problems, success, conflict, illness, disappointment, and even the weather! He even watches the simplest actions such as when you open a door for others, when you pick up a piece of trash, or when you're polite toward a clerk or waitress.</a:t>
            </a:r>
            <a:r>
              <a:rPr lang="zh-TW" altLang="en-US" sz="3800" dirty="0"/>
              <a:t>」</a:t>
            </a:r>
            <a:endParaRPr lang="en-US" altLang="zh-TW" sz="3800" dirty="0"/>
          </a:p>
          <a:p>
            <a:endParaRPr lang="en-US" altLang="zh-TW" sz="3800" dirty="0"/>
          </a:p>
          <a:p>
            <a:pPr marL="0" indent="0" algn="r">
              <a:buNone/>
            </a:pPr>
            <a:r>
              <a:rPr lang="en-US" altLang="zh-CN" sz="3800" dirty="0"/>
              <a:t>—— </a:t>
            </a:r>
            <a:r>
              <a:rPr lang="zh-TW" altLang="en-US" sz="3800" dirty="0"/>
              <a:t>華理克</a:t>
            </a:r>
            <a:r>
              <a:rPr lang="en-US" altLang="zh-CN" sz="3800" dirty="0"/>
              <a:t>《</a:t>
            </a:r>
            <a:r>
              <a:rPr lang="zh-CN" altLang="en-US" sz="3800" dirty="0"/>
              <a:t>標竿人生</a:t>
            </a:r>
            <a:r>
              <a:rPr lang="en-US" altLang="zh-CN" sz="3800" dirty="0"/>
              <a:t>》</a:t>
            </a:r>
          </a:p>
          <a:p>
            <a:pPr marL="0" indent="0" algn="r">
              <a:buNone/>
            </a:pPr>
            <a:r>
              <a:rPr lang="en-US" altLang="zh-CN" sz="3800" dirty="0"/>
              <a:t>Rick Warren, Purpose Driven Life</a:t>
            </a:r>
          </a:p>
          <a:p>
            <a:pPr marL="0" indent="0" algn="r">
              <a:buNone/>
            </a:pPr>
            <a:endParaRPr lang="en-US" altLang="zh-CN" sz="2800" dirty="0"/>
          </a:p>
          <a:p>
            <a:pPr marL="0" indent="0" algn="r">
              <a:buNone/>
            </a:pPr>
            <a:endParaRPr lang="zh-TW" altLang="en-US" sz="2800" dirty="0"/>
          </a:p>
        </p:txBody>
      </p:sp>
      <p:sp>
        <p:nvSpPr>
          <p:cNvPr id="4" name="Date Placeholder 3">
            <a:extLst>
              <a:ext uri="{FF2B5EF4-FFF2-40B4-BE49-F238E27FC236}">
                <a16:creationId xmlns:a16="http://schemas.microsoft.com/office/drawing/2014/main" id="{82F0CF05-2DEC-4CDE-8A11-135BEC1CBA4A}"/>
              </a:ext>
            </a:extLst>
          </p:cNvPr>
          <p:cNvSpPr>
            <a:spLocks noGrp="1"/>
          </p:cNvSpPr>
          <p:nvPr>
            <p:ph type="dt" sz="half" idx="10"/>
          </p:nvPr>
        </p:nvSpPr>
        <p:spPr>
          <a:xfrm>
            <a:off x="1251678" y="6375679"/>
            <a:ext cx="2329722" cy="348462"/>
          </a:xfrm>
        </p:spPr>
        <p:txBody>
          <a:bodyPr>
            <a:normAutofit/>
          </a:bodyPr>
          <a:lstStyle/>
          <a:p>
            <a:pPr>
              <a:spcAft>
                <a:spcPts val="600"/>
              </a:spcAft>
            </a:pPr>
            <a:fld id="{FF3393E2-A340-4EEB-8D83-B3DA40E983BB}" type="datetime1">
              <a:rPr lang="en-US">
                <a:solidFill>
                  <a:schemeClr val="bg1"/>
                </a:solidFill>
                <a:uFillTx/>
              </a:rPr>
              <a:pPr>
                <a:spcAft>
                  <a:spcPts val="600"/>
                </a:spcAft>
              </a:pPr>
              <a:t>5/5/2019</a:t>
            </a:fld>
            <a:endParaRPr lang="en-US">
              <a:solidFill>
                <a:schemeClr val="bg1"/>
              </a:solidFill>
              <a:uFillTx/>
            </a:endParaRPr>
          </a:p>
        </p:txBody>
      </p:sp>
      <p:sp>
        <p:nvSpPr>
          <p:cNvPr id="5" name="Footer Placeholder 4">
            <a:extLst>
              <a:ext uri="{FF2B5EF4-FFF2-40B4-BE49-F238E27FC236}">
                <a16:creationId xmlns:a16="http://schemas.microsoft.com/office/drawing/2014/main" id="{FADA3327-226D-4322-BC30-7F65892B4CC1}"/>
              </a:ext>
            </a:extLst>
          </p:cNvPr>
          <p:cNvSpPr>
            <a:spLocks noGrp="1"/>
          </p:cNvSpPr>
          <p:nvPr>
            <p:ph type="ftr" sz="quarter" idx="11"/>
          </p:nvPr>
        </p:nvSpPr>
        <p:spPr>
          <a:xfrm>
            <a:off x="5195726" y="6375679"/>
            <a:ext cx="4271016" cy="345796"/>
          </a:xfrm>
        </p:spPr>
        <p:txBody>
          <a:bodyPr>
            <a:normAutofit/>
          </a:bodyPr>
          <a:lstStyle/>
          <a:p>
            <a:pPr algn="l">
              <a:spcAft>
                <a:spcPts val="600"/>
              </a:spcAft>
            </a:pPr>
            <a:r>
              <a:rPr lang="en-US">
                <a:uFillTx/>
              </a:rPr>
              <a:t>CCCC</a:t>
            </a:r>
          </a:p>
        </p:txBody>
      </p:sp>
      <p:sp>
        <p:nvSpPr>
          <p:cNvPr id="6" name="Slide Number Placeholder 5">
            <a:extLst>
              <a:ext uri="{FF2B5EF4-FFF2-40B4-BE49-F238E27FC236}">
                <a16:creationId xmlns:a16="http://schemas.microsoft.com/office/drawing/2014/main" id="{AD0009EE-CA00-4111-AF60-868261C44346}"/>
              </a:ext>
            </a:extLst>
          </p:cNvPr>
          <p:cNvSpPr>
            <a:spLocks noGrp="1"/>
          </p:cNvSpPr>
          <p:nvPr>
            <p:ph type="sldNum" sz="quarter" idx="12"/>
          </p:nvPr>
        </p:nvSpPr>
        <p:spPr>
          <a:xfrm>
            <a:off x="9945278" y="6375679"/>
            <a:ext cx="1484722" cy="345796"/>
          </a:xfrm>
        </p:spPr>
        <p:txBody>
          <a:bodyPr>
            <a:normAutofit/>
          </a:bodyPr>
          <a:lstStyle/>
          <a:p>
            <a:pPr>
              <a:spcAft>
                <a:spcPts val="600"/>
              </a:spcAft>
            </a:pPr>
            <a:fld id="{BC901020-CA2B-E14C-9071-72BB5DCF3F19}" type="slidenum">
              <a:rPr lang="en-US" smtClean="0">
                <a:uFillTx/>
              </a:rPr>
              <a:pPr>
                <a:spcAft>
                  <a:spcPts val="600"/>
                </a:spcAft>
              </a:pPr>
              <a:t>13</a:t>
            </a:fld>
            <a:endParaRPr lang="en-US">
              <a:uFillTx/>
            </a:endParaRPr>
          </a:p>
        </p:txBody>
      </p:sp>
      <p:sp>
        <p:nvSpPr>
          <p:cNvPr id="73" name="Rectangle 72">
            <a:extLst>
              <a:ext uri="{FF2B5EF4-FFF2-40B4-BE49-F238E27FC236}">
                <a16:creationId xmlns:a16="http://schemas.microsoft.com/office/drawing/2014/main" id="{39B0DFB7-1638-4F5E-AB22-F955AEE9ED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7532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par>
                                <p:cTn id="17" presetID="53" presetClass="entr" presetSubtype="16"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1" dur="500"/>
                                        <p:tgtEl>
                                          <p:spTgt spid="3">
                                            <p:txEl>
                                              <p:pRg st="3" end="3"/>
                                            </p:txEl>
                                          </p:spTgt>
                                        </p:tgtEl>
                                      </p:cBhvr>
                                    </p:animEffect>
                                  </p:childTnLst>
                                </p:cTn>
                              </p:par>
                              <p:par>
                                <p:cTn id="22" presetID="53" presetClass="entr" presetSubtype="16"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p:cTn id="24"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Image result for æ æäººç">
            <a:extLst>
              <a:ext uri="{FF2B5EF4-FFF2-40B4-BE49-F238E27FC236}">
                <a16:creationId xmlns:a16="http://schemas.microsoft.com/office/drawing/2014/main" id="{A55C1336-56A5-431F-939F-0B8E9BD6F15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277" r="6727" b="1"/>
          <a:stretch/>
        </p:blipFill>
        <p:spPr bwMode="auto">
          <a:xfrm>
            <a:off x="688434" y="-9525"/>
            <a:ext cx="4129822" cy="6867525"/>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D7D0AD87-3421-4866-9F24-09BDB4CFCC08}"/>
              </a:ext>
            </a:extLst>
          </p:cNvPr>
          <p:cNvSpPr>
            <a:spLocks noGrp="1"/>
          </p:cNvSpPr>
          <p:nvPr>
            <p:ph idx="1"/>
          </p:nvPr>
        </p:nvSpPr>
        <p:spPr>
          <a:xfrm>
            <a:off x="5195726" y="606287"/>
            <a:ext cx="6462873" cy="5593546"/>
          </a:xfrm>
        </p:spPr>
        <p:txBody>
          <a:bodyPr>
            <a:normAutofit fontScale="85000" lnSpcReduction="20000"/>
          </a:bodyPr>
          <a:lstStyle/>
          <a:p>
            <a:pPr marL="0" indent="0">
              <a:buNone/>
            </a:pPr>
            <a:r>
              <a:rPr lang="zh-TW" altLang="en-US" sz="2800" dirty="0"/>
              <a:t>「當你明白人生是一場考驗時，你就會知道人生沒有一件事是無關痛癢的。即使最微不足道的事件，對你品格的培養都至爲重要。每一天都重要，每一刻都是你成長的機會，會讓你的品格繼續成長、更能表達愛心，更倚靠神。</a:t>
            </a:r>
            <a:endParaRPr lang="en-US" altLang="zh-TW" sz="2800" dirty="0"/>
          </a:p>
          <a:p>
            <a:pPr marL="0" indent="0">
              <a:buNone/>
            </a:pPr>
            <a:r>
              <a:rPr lang="en-US" altLang="zh-TW" sz="2800" dirty="0"/>
              <a:t>When you understand that life is a test, you realize that nothing is insignificant in your life. Even the smallest incident has significance for your character development. Every day is an important day, and every second is a growth opportunity to deepen your character, to demonstrate love, or to depend on God.</a:t>
            </a:r>
            <a:r>
              <a:rPr lang="zh-TW" altLang="en-US" sz="2800" dirty="0"/>
              <a:t>」</a:t>
            </a:r>
            <a:endParaRPr lang="en-US" altLang="zh-TW" sz="2800" dirty="0"/>
          </a:p>
          <a:p>
            <a:endParaRPr lang="en-US" altLang="zh-TW" sz="2800" dirty="0"/>
          </a:p>
          <a:p>
            <a:pPr marL="0" indent="0" algn="r">
              <a:buNone/>
            </a:pPr>
            <a:r>
              <a:rPr lang="en-US" altLang="zh-CN" sz="2800" dirty="0"/>
              <a:t>—— </a:t>
            </a:r>
            <a:r>
              <a:rPr lang="zh-TW" altLang="en-US" sz="2800" dirty="0"/>
              <a:t>華理克</a:t>
            </a:r>
            <a:r>
              <a:rPr lang="en-US" altLang="zh-CN" sz="2800" dirty="0"/>
              <a:t>《</a:t>
            </a:r>
            <a:r>
              <a:rPr lang="zh-CN" altLang="en-US" sz="2800" dirty="0"/>
              <a:t>標竿人生</a:t>
            </a:r>
            <a:r>
              <a:rPr lang="en-US" altLang="zh-CN" sz="2800" dirty="0"/>
              <a:t>》</a:t>
            </a:r>
          </a:p>
          <a:p>
            <a:pPr marL="0" indent="0" algn="r">
              <a:buNone/>
            </a:pPr>
            <a:r>
              <a:rPr lang="en-US" altLang="zh-CN" sz="2800" dirty="0"/>
              <a:t>Rick Warren, Purpose Driven Life</a:t>
            </a:r>
          </a:p>
          <a:p>
            <a:pPr marL="0" indent="0" algn="r">
              <a:buNone/>
            </a:pPr>
            <a:endParaRPr lang="en-US" altLang="zh-CN" sz="2800" dirty="0"/>
          </a:p>
          <a:p>
            <a:pPr marL="0" indent="0" algn="r">
              <a:buNone/>
            </a:pPr>
            <a:endParaRPr lang="zh-TW" altLang="en-US" sz="2800" dirty="0"/>
          </a:p>
        </p:txBody>
      </p:sp>
      <p:sp>
        <p:nvSpPr>
          <p:cNvPr id="4" name="Date Placeholder 3">
            <a:extLst>
              <a:ext uri="{FF2B5EF4-FFF2-40B4-BE49-F238E27FC236}">
                <a16:creationId xmlns:a16="http://schemas.microsoft.com/office/drawing/2014/main" id="{82F0CF05-2DEC-4CDE-8A11-135BEC1CBA4A}"/>
              </a:ext>
            </a:extLst>
          </p:cNvPr>
          <p:cNvSpPr>
            <a:spLocks noGrp="1"/>
          </p:cNvSpPr>
          <p:nvPr>
            <p:ph type="dt" sz="half" idx="10"/>
          </p:nvPr>
        </p:nvSpPr>
        <p:spPr>
          <a:xfrm>
            <a:off x="1251678" y="6375679"/>
            <a:ext cx="2329722" cy="348462"/>
          </a:xfrm>
        </p:spPr>
        <p:txBody>
          <a:bodyPr>
            <a:normAutofit/>
          </a:bodyPr>
          <a:lstStyle/>
          <a:p>
            <a:pPr>
              <a:spcAft>
                <a:spcPts val="600"/>
              </a:spcAft>
            </a:pPr>
            <a:fld id="{FF3393E2-A340-4EEB-8D83-B3DA40E983BB}" type="datetime1">
              <a:rPr lang="en-US">
                <a:solidFill>
                  <a:schemeClr val="bg1"/>
                </a:solidFill>
                <a:uFillTx/>
              </a:rPr>
              <a:pPr>
                <a:spcAft>
                  <a:spcPts val="600"/>
                </a:spcAft>
              </a:pPr>
              <a:t>5/5/2019</a:t>
            </a:fld>
            <a:endParaRPr lang="en-US">
              <a:solidFill>
                <a:schemeClr val="bg1"/>
              </a:solidFill>
              <a:uFillTx/>
            </a:endParaRPr>
          </a:p>
        </p:txBody>
      </p:sp>
      <p:sp>
        <p:nvSpPr>
          <p:cNvPr id="5" name="Footer Placeholder 4">
            <a:extLst>
              <a:ext uri="{FF2B5EF4-FFF2-40B4-BE49-F238E27FC236}">
                <a16:creationId xmlns:a16="http://schemas.microsoft.com/office/drawing/2014/main" id="{FADA3327-226D-4322-BC30-7F65892B4CC1}"/>
              </a:ext>
            </a:extLst>
          </p:cNvPr>
          <p:cNvSpPr>
            <a:spLocks noGrp="1"/>
          </p:cNvSpPr>
          <p:nvPr>
            <p:ph type="ftr" sz="quarter" idx="11"/>
          </p:nvPr>
        </p:nvSpPr>
        <p:spPr>
          <a:xfrm>
            <a:off x="5195726" y="6375679"/>
            <a:ext cx="4271016" cy="345796"/>
          </a:xfrm>
        </p:spPr>
        <p:txBody>
          <a:bodyPr>
            <a:normAutofit/>
          </a:bodyPr>
          <a:lstStyle/>
          <a:p>
            <a:pPr algn="l">
              <a:spcAft>
                <a:spcPts val="600"/>
              </a:spcAft>
            </a:pPr>
            <a:r>
              <a:rPr lang="en-US">
                <a:uFillTx/>
              </a:rPr>
              <a:t>CCCC</a:t>
            </a:r>
          </a:p>
        </p:txBody>
      </p:sp>
      <p:sp>
        <p:nvSpPr>
          <p:cNvPr id="6" name="Slide Number Placeholder 5">
            <a:extLst>
              <a:ext uri="{FF2B5EF4-FFF2-40B4-BE49-F238E27FC236}">
                <a16:creationId xmlns:a16="http://schemas.microsoft.com/office/drawing/2014/main" id="{AD0009EE-CA00-4111-AF60-868261C44346}"/>
              </a:ext>
            </a:extLst>
          </p:cNvPr>
          <p:cNvSpPr>
            <a:spLocks noGrp="1"/>
          </p:cNvSpPr>
          <p:nvPr>
            <p:ph type="sldNum" sz="quarter" idx="12"/>
          </p:nvPr>
        </p:nvSpPr>
        <p:spPr>
          <a:xfrm>
            <a:off x="9945278" y="6375679"/>
            <a:ext cx="1484722" cy="345796"/>
          </a:xfrm>
        </p:spPr>
        <p:txBody>
          <a:bodyPr>
            <a:normAutofit/>
          </a:bodyPr>
          <a:lstStyle/>
          <a:p>
            <a:pPr>
              <a:spcAft>
                <a:spcPts val="600"/>
              </a:spcAft>
            </a:pPr>
            <a:fld id="{BC901020-CA2B-E14C-9071-72BB5DCF3F19}" type="slidenum">
              <a:rPr lang="en-US" smtClean="0">
                <a:uFillTx/>
              </a:rPr>
              <a:pPr>
                <a:spcAft>
                  <a:spcPts val="600"/>
                </a:spcAft>
              </a:pPr>
              <a:t>14</a:t>
            </a:fld>
            <a:endParaRPr lang="en-US">
              <a:uFillTx/>
            </a:endParaRPr>
          </a:p>
        </p:txBody>
      </p:sp>
    </p:spTree>
    <p:extLst>
      <p:ext uri="{BB962C8B-B14F-4D97-AF65-F5344CB8AC3E}">
        <p14:creationId xmlns:p14="http://schemas.microsoft.com/office/powerpoint/2010/main" val="1461796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par>
                                <p:cTn id="17" presetID="53" presetClass="entr" presetSubtype="16"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1" dur="500"/>
                                        <p:tgtEl>
                                          <p:spTgt spid="3">
                                            <p:txEl>
                                              <p:pRg st="3" end="3"/>
                                            </p:txEl>
                                          </p:spTgt>
                                        </p:tgtEl>
                                      </p:cBhvr>
                                    </p:animEffect>
                                  </p:childTnLst>
                                </p:cTn>
                              </p:par>
                              <p:par>
                                <p:cTn id="22" presetID="53" presetClass="entr" presetSubtype="16"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p:cTn id="24"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6CD5A-28CE-4F13-8A80-2C72B4542357}"/>
              </a:ext>
            </a:extLst>
          </p:cNvPr>
          <p:cNvSpPr>
            <a:spLocks noGrp="1"/>
          </p:cNvSpPr>
          <p:nvPr>
            <p:ph type="title"/>
          </p:nvPr>
        </p:nvSpPr>
        <p:spPr>
          <a:xfrm>
            <a:off x="1251680" y="645107"/>
            <a:ext cx="2217078" cy="5408839"/>
          </a:xfrm>
        </p:spPr>
        <p:txBody>
          <a:bodyPr anchor="ctr">
            <a:normAutofit/>
          </a:bodyPr>
          <a:lstStyle/>
          <a:p>
            <a:pPr algn="ctr"/>
            <a:r>
              <a:rPr lang="zh-CN" altLang="en-US" sz="7200" b="1" dirty="0"/>
              <a:t>大綱</a:t>
            </a:r>
            <a:br>
              <a:rPr lang="en-US" altLang="zh-CN" sz="7200" b="1" dirty="0"/>
            </a:br>
            <a:r>
              <a:rPr lang="en-US" altLang="zh-CN" sz="4400" b="1" dirty="0"/>
              <a:t>Outline</a:t>
            </a:r>
            <a:endParaRPr lang="en-US" sz="7200" b="1" dirty="0"/>
          </a:p>
        </p:txBody>
      </p:sp>
      <p:sp>
        <p:nvSpPr>
          <p:cNvPr id="4" name="Date Placeholder 3">
            <a:extLst>
              <a:ext uri="{FF2B5EF4-FFF2-40B4-BE49-F238E27FC236}">
                <a16:creationId xmlns:a16="http://schemas.microsoft.com/office/drawing/2014/main" id="{9D222009-5C3F-4B0E-8055-B025874422C4}"/>
              </a:ext>
            </a:extLst>
          </p:cNvPr>
          <p:cNvSpPr>
            <a:spLocks noGrp="1"/>
          </p:cNvSpPr>
          <p:nvPr>
            <p:ph type="dt" sz="half" idx="10"/>
          </p:nvPr>
        </p:nvSpPr>
        <p:spPr>
          <a:xfrm>
            <a:off x="1251678" y="6375679"/>
            <a:ext cx="2329722" cy="348462"/>
          </a:xfrm>
        </p:spPr>
        <p:txBody>
          <a:bodyPr>
            <a:normAutofit/>
          </a:bodyPr>
          <a:lstStyle/>
          <a:p>
            <a:pPr>
              <a:spcAft>
                <a:spcPts val="600"/>
              </a:spcAft>
            </a:pPr>
            <a:fld id="{FF3393E2-A340-4EEB-8D83-B3DA40E983BB}" type="datetime1">
              <a:rPr lang="en-US" smtClean="0">
                <a:uFillTx/>
              </a:rPr>
              <a:pPr>
                <a:spcAft>
                  <a:spcPts val="600"/>
                </a:spcAft>
              </a:pPr>
              <a:t>5/5/2019</a:t>
            </a:fld>
            <a:endParaRPr lang="en-US">
              <a:uFillTx/>
            </a:endParaRPr>
          </a:p>
        </p:txBody>
      </p:sp>
      <p:sp>
        <p:nvSpPr>
          <p:cNvPr id="5" name="Footer Placeholder 4">
            <a:extLst>
              <a:ext uri="{FF2B5EF4-FFF2-40B4-BE49-F238E27FC236}">
                <a16:creationId xmlns:a16="http://schemas.microsoft.com/office/drawing/2014/main" id="{6224C673-A36C-488F-B7EA-DC3D6EB298A9}"/>
              </a:ext>
            </a:extLst>
          </p:cNvPr>
          <p:cNvSpPr>
            <a:spLocks noGrp="1"/>
          </p:cNvSpPr>
          <p:nvPr>
            <p:ph type="ftr" sz="quarter" idx="11"/>
          </p:nvPr>
        </p:nvSpPr>
        <p:spPr>
          <a:xfrm>
            <a:off x="4038600" y="6375679"/>
            <a:ext cx="4114800" cy="345796"/>
          </a:xfrm>
        </p:spPr>
        <p:txBody>
          <a:bodyPr>
            <a:normAutofit/>
          </a:bodyPr>
          <a:lstStyle/>
          <a:p>
            <a:pPr>
              <a:spcAft>
                <a:spcPts val="600"/>
              </a:spcAft>
            </a:pPr>
            <a:r>
              <a:rPr lang="en-US">
                <a:uFillTx/>
              </a:rPr>
              <a:t>CCCC</a:t>
            </a:r>
          </a:p>
        </p:txBody>
      </p:sp>
      <p:sp>
        <p:nvSpPr>
          <p:cNvPr id="6" name="Slide Number Placeholder 5">
            <a:extLst>
              <a:ext uri="{FF2B5EF4-FFF2-40B4-BE49-F238E27FC236}">
                <a16:creationId xmlns:a16="http://schemas.microsoft.com/office/drawing/2014/main" id="{3D3ED252-BC96-4F05-AD63-40F67913C936}"/>
              </a:ext>
            </a:extLst>
          </p:cNvPr>
          <p:cNvSpPr>
            <a:spLocks noGrp="1"/>
          </p:cNvSpPr>
          <p:nvPr>
            <p:ph type="sldNum" sz="quarter" idx="12"/>
          </p:nvPr>
        </p:nvSpPr>
        <p:spPr>
          <a:xfrm>
            <a:off x="8610601" y="6375679"/>
            <a:ext cx="2819399" cy="345796"/>
          </a:xfrm>
        </p:spPr>
        <p:txBody>
          <a:bodyPr>
            <a:normAutofit/>
          </a:bodyPr>
          <a:lstStyle/>
          <a:p>
            <a:pPr>
              <a:spcAft>
                <a:spcPts val="600"/>
              </a:spcAft>
            </a:pPr>
            <a:fld id="{BC901020-CA2B-E14C-9071-72BB5DCF3F19}" type="slidenum">
              <a:rPr lang="en-US" smtClean="0">
                <a:uFillTx/>
              </a:rPr>
              <a:pPr>
                <a:spcAft>
                  <a:spcPts val="600"/>
                </a:spcAft>
              </a:pPr>
              <a:t>15</a:t>
            </a:fld>
            <a:endParaRPr lang="en-US">
              <a:uFillTx/>
            </a:endParaRPr>
          </a:p>
        </p:txBody>
      </p:sp>
      <p:graphicFrame>
        <p:nvGraphicFramePr>
          <p:cNvPr id="10" name="Content Placeholder 2">
            <a:extLst>
              <a:ext uri="{FF2B5EF4-FFF2-40B4-BE49-F238E27FC236}">
                <a16:creationId xmlns:a16="http://schemas.microsoft.com/office/drawing/2014/main" id="{80C52DC3-D766-4D91-B46D-E566D12867DF}"/>
              </a:ext>
            </a:extLst>
          </p:cNvPr>
          <p:cNvGraphicFramePr>
            <a:graphicFrameLocks noGrp="1"/>
          </p:cNvGraphicFramePr>
          <p:nvPr>
            <p:ph idx="1"/>
            <p:extLst>
              <p:ext uri="{D42A27DB-BD31-4B8C-83A1-F6EECF244321}">
                <p14:modId xmlns:p14="http://schemas.microsoft.com/office/powerpoint/2010/main" val="1833549610"/>
              </p:ext>
            </p:extLst>
          </p:nvPr>
        </p:nvGraphicFramePr>
        <p:xfrm>
          <a:off x="3816626" y="644525"/>
          <a:ext cx="7457799" cy="54094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79956129"/>
      </p:ext>
    </p:extLst>
  </p:cSld>
  <p:clrMapOvr>
    <a:masterClrMapping/>
  </p:clrMapOvr>
  <p:transition spd="slow">
    <p:cove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F1128-C4E0-41C8-91D5-DCEFF1413D35}"/>
              </a:ext>
            </a:extLst>
          </p:cNvPr>
          <p:cNvSpPr>
            <a:spLocks noGrp="1"/>
          </p:cNvSpPr>
          <p:nvPr>
            <p:ph type="title"/>
          </p:nvPr>
        </p:nvSpPr>
        <p:spPr/>
        <p:txBody>
          <a:bodyPr/>
          <a:lstStyle/>
          <a:p>
            <a:endParaRPr lang="en-US"/>
          </a:p>
        </p:txBody>
      </p:sp>
      <p:graphicFrame>
        <p:nvGraphicFramePr>
          <p:cNvPr id="10" name="Content Placeholder 9">
            <a:extLst>
              <a:ext uri="{FF2B5EF4-FFF2-40B4-BE49-F238E27FC236}">
                <a16:creationId xmlns:a16="http://schemas.microsoft.com/office/drawing/2014/main" id="{D33DA198-EAE4-40F5-8899-22F734161BEA}"/>
              </a:ext>
            </a:extLst>
          </p:cNvPr>
          <p:cNvGraphicFramePr>
            <a:graphicFrameLocks noGrp="1"/>
          </p:cNvGraphicFramePr>
          <p:nvPr>
            <p:ph idx="1"/>
            <p:extLst>
              <p:ext uri="{D42A27DB-BD31-4B8C-83A1-F6EECF244321}">
                <p14:modId xmlns:p14="http://schemas.microsoft.com/office/powerpoint/2010/main" val="1285457451"/>
              </p:ext>
            </p:extLst>
          </p:nvPr>
        </p:nvGraphicFramePr>
        <p:xfrm>
          <a:off x="1250950" y="2286000"/>
          <a:ext cx="10179050" cy="3510280"/>
        </p:xfrm>
        <a:graphic>
          <a:graphicData uri="http://schemas.openxmlformats.org/drawingml/2006/table">
            <a:tbl>
              <a:tblPr firstRow="1" bandRow="1">
                <a:tableStyleId>{00A15C55-8517-42AA-B614-E9B94910E393}</a:tableStyleId>
              </a:tblPr>
              <a:tblGrid>
                <a:gridCol w="5089525">
                  <a:extLst>
                    <a:ext uri="{9D8B030D-6E8A-4147-A177-3AD203B41FA5}">
                      <a16:colId xmlns:a16="http://schemas.microsoft.com/office/drawing/2014/main" val="4064925420"/>
                    </a:ext>
                  </a:extLst>
                </a:gridCol>
                <a:gridCol w="5089525">
                  <a:extLst>
                    <a:ext uri="{9D8B030D-6E8A-4147-A177-3AD203B41FA5}">
                      <a16:colId xmlns:a16="http://schemas.microsoft.com/office/drawing/2014/main" val="1777102311"/>
                    </a:ext>
                  </a:extLst>
                </a:gridCol>
              </a:tblGrid>
              <a:tr h="370840">
                <a:tc>
                  <a:txBody>
                    <a:bodyPr/>
                    <a:lstStyle/>
                    <a:p>
                      <a:pPr algn="ctr"/>
                      <a:r>
                        <a:rPr lang="zh-CN" altLang="en-US" dirty="0"/>
                        <a:t>短暫的 </a:t>
                      </a:r>
                      <a:r>
                        <a:rPr lang="en-US" altLang="zh-CN" dirty="0"/>
                        <a:t>Temporary</a:t>
                      </a:r>
                      <a:endParaRPr lang="zh-CN" altLang="en-US" dirty="0"/>
                    </a:p>
                  </a:txBody>
                  <a:tcPr/>
                </a:tc>
                <a:tc>
                  <a:txBody>
                    <a:bodyPr/>
                    <a:lstStyle/>
                    <a:p>
                      <a:pPr algn="ctr"/>
                      <a:r>
                        <a:rPr lang="zh-CN" altLang="en-US" dirty="0"/>
                        <a:t>永遠的 </a:t>
                      </a:r>
                      <a:r>
                        <a:rPr lang="en-US" altLang="zh-CN" dirty="0"/>
                        <a:t>Eternal</a:t>
                      </a:r>
                      <a:endParaRPr lang="zh-CN" altLang="en-US" dirty="0"/>
                    </a:p>
                  </a:txBody>
                  <a:tcPr/>
                </a:tc>
                <a:extLst>
                  <a:ext uri="{0D108BD9-81ED-4DB2-BD59-A6C34878D82A}">
                    <a16:rowId xmlns:a16="http://schemas.microsoft.com/office/drawing/2014/main" val="569098266"/>
                  </a:ext>
                </a:extLst>
              </a:tr>
              <a:tr h="370840">
                <a:tc>
                  <a:txBody>
                    <a:bodyPr/>
                    <a:lstStyle/>
                    <a:p>
                      <a:pPr algn="ctr"/>
                      <a:r>
                        <a:rPr lang="zh-TW" altLang="en-US" dirty="0">
                          <a:latin typeface="Times New Roman" panose="02020603050405020304" pitchFamily="18" charset="0"/>
                          <a:ea typeface="+mn-ea"/>
                          <a:cs typeface="Times New Roman" panose="02020603050405020304" pitchFamily="18" charset="0"/>
                        </a:rPr>
                        <a:t>人的感官所能感受的</a:t>
                      </a:r>
                      <a:r>
                        <a:rPr lang="zh-TW" altLang="en-US" dirty="0">
                          <a:solidFill>
                            <a:srgbClr val="FF0000"/>
                          </a:solidFill>
                          <a:latin typeface="Times New Roman" panose="02020603050405020304" pitchFamily="18" charset="0"/>
                          <a:ea typeface="+mn-ea"/>
                          <a:cs typeface="Times New Roman" panose="02020603050405020304" pitchFamily="18" charset="0"/>
                        </a:rPr>
                        <a:t>一切屬地</a:t>
                      </a:r>
                      <a:r>
                        <a:rPr lang="zh-TW" altLang="en-US" dirty="0">
                          <a:latin typeface="Times New Roman" panose="02020603050405020304" pitchFamily="18" charset="0"/>
                          <a:ea typeface="+mn-ea"/>
                          <a:cs typeface="Times New Roman" panose="02020603050405020304" pitchFamily="18" charset="0"/>
                        </a:rPr>
                        <a:t>的事物</a:t>
                      </a:r>
                      <a:endParaRPr lang="en-US" altLang="zh-TW" dirty="0">
                        <a:latin typeface="Times New Roman" panose="02020603050405020304" pitchFamily="18" charset="0"/>
                        <a:ea typeface="+mn-ea"/>
                        <a:cs typeface="Times New Roman" panose="02020603050405020304" pitchFamily="18" charset="0"/>
                      </a:endParaRPr>
                    </a:p>
                    <a:p>
                      <a:pPr algn="ctr"/>
                      <a:r>
                        <a:rPr lang="en-US" dirty="0">
                          <a:solidFill>
                            <a:srgbClr val="FF0000"/>
                          </a:solidFill>
                          <a:latin typeface="Times New Roman" panose="02020603050405020304" pitchFamily="18" charset="0"/>
                          <a:ea typeface="+mn-ea"/>
                          <a:cs typeface="Times New Roman" panose="02020603050405020304" pitchFamily="18" charset="0"/>
                        </a:rPr>
                        <a:t>All things belong to the Earth </a:t>
                      </a:r>
                      <a:r>
                        <a:rPr lang="en-US" dirty="0">
                          <a:latin typeface="Times New Roman" panose="02020603050405020304" pitchFamily="18" charset="0"/>
                          <a:ea typeface="+mn-ea"/>
                          <a:cs typeface="Times New Roman" panose="02020603050405020304" pitchFamily="18" charset="0"/>
                        </a:rPr>
                        <a:t>that we can fell</a:t>
                      </a:r>
                    </a:p>
                  </a:txBody>
                  <a:tcPr/>
                </a:tc>
                <a:tc>
                  <a:txBody>
                    <a:bodyPr/>
                    <a:lstStyle/>
                    <a:p>
                      <a:pPr algn="ctr"/>
                      <a:r>
                        <a:rPr lang="zh-TW" altLang="en-US" dirty="0">
                          <a:latin typeface="Eras Demi ITC" panose="020B0805030504020804" pitchFamily="34" charset="0"/>
                        </a:rPr>
                        <a:t>人的感官所感受不到，但在信心的靈裡卻能知道的</a:t>
                      </a:r>
                      <a:r>
                        <a:rPr lang="zh-TW" altLang="en-US" dirty="0">
                          <a:solidFill>
                            <a:srgbClr val="FF0000"/>
                          </a:solidFill>
                          <a:latin typeface="Eras Demi ITC" panose="020B0805030504020804" pitchFamily="34" charset="0"/>
                        </a:rPr>
                        <a:t>一切屬天</a:t>
                      </a:r>
                      <a:r>
                        <a:rPr lang="zh-TW" altLang="en-US" dirty="0">
                          <a:latin typeface="Eras Demi ITC" panose="020B0805030504020804" pitchFamily="34" charset="0"/>
                        </a:rPr>
                        <a:t>的事物</a:t>
                      </a:r>
                      <a:endParaRPr lang="en-US" altLang="zh-TW" dirty="0">
                        <a:latin typeface="Eras Demi ITC" panose="020B0805030504020804" pitchFamily="34" charset="0"/>
                      </a:endParaRPr>
                    </a:p>
                    <a:p>
                      <a:pPr algn="ctr"/>
                      <a:r>
                        <a:rPr lang="en-US" dirty="0">
                          <a:latin typeface="Times New Roman" panose="02020603050405020304" pitchFamily="18" charset="0"/>
                          <a:cs typeface="Times New Roman" panose="02020603050405020304" pitchFamily="18" charset="0"/>
                        </a:rPr>
                        <a:t>We can not feel, but in faith we can know </a:t>
                      </a:r>
                      <a:r>
                        <a:rPr lang="en-US" dirty="0">
                          <a:solidFill>
                            <a:srgbClr val="FF0000"/>
                          </a:solidFill>
                          <a:latin typeface="Times New Roman" panose="02020603050405020304" pitchFamily="18" charset="0"/>
                          <a:cs typeface="Times New Roman" panose="02020603050405020304" pitchFamily="18" charset="0"/>
                        </a:rPr>
                        <a:t>all things belong to the Heaven</a:t>
                      </a:r>
                    </a:p>
                  </a:txBody>
                  <a:tcPr/>
                </a:tc>
                <a:extLst>
                  <a:ext uri="{0D108BD9-81ED-4DB2-BD59-A6C34878D82A}">
                    <a16:rowId xmlns:a16="http://schemas.microsoft.com/office/drawing/2014/main" val="963921326"/>
                  </a:ext>
                </a:extLst>
              </a:tr>
              <a:tr h="370840">
                <a:tc>
                  <a:txBody>
                    <a:bodyPr/>
                    <a:lstStyle/>
                    <a:p>
                      <a:pPr algn="ctr"/>
                      <a:r>
                        <a:rPr lang="zh-TW" altLang="en-US" dirty="0">
                          <a:latin typeface="+mn-ea"/>
                          <a:ea typeface="+mn-ea"/>
                        </a:rPr>
                        <a:t>身體的毀壞 </a:t>
                      </a:r>
                      <a:endParaRPr lang="en-US" altLang="zh-TW" dirty="0">
                        <a:latin typeface="+mn-ea"/>
                        <a:ea typeface="+mn-ea"/>
                      </a:endParaRPr>
                    </a:p>
                    <a:p>
                      <a:pPr algn="ctr"/>
                      <a:r>
                        <a:rPr lang="en-US" dirty="0">
                          <a:latin typeface="Times New Roman" panose="02020603050405020304" pitchFamily="18" charset="0"/>
                          <a:ea typeface="+mn-ea"/>
                          <a:cs typeface="Times New Roman" panose="02020603050405020304" pitchFamily="18" charset="0"/>
                        </a:rPr>
                        <a:t>Outwardly we are wasting away</a:t>
                      </a:r>
                    </a:p>
                  </a:txBody>
                  <a:tcPr/>
                </a:tc>
                <a:tc>
                  <a:txBody>
                    <a:bodyPr/>
                    <a:lstStyle/>
                    <a:p>
                      <a:pPr algn="ctr"/>
                      <a:r>
                        <a:rPr lang="zh-TW" altLang="en-US" dirty="0">
                          <a:latin typeface="Eras Demi ITC" panose="020B0805030504020804" pitchFamily="34" charset="0"/>
                        </a:rPr>
                        <a:t>內心的更新 </a:t>
                      </a:r>
                      <a:endParaRPr lang="en-US" altLang="zh-TW" dirty="0">
                        <a:latin typeface="Eras Demi ITC" panose="020B0805030504020804" pitchFamily="34" charset="0"/>
                      </a:endParaRPr>
                    </a:p>
                    <a:p>
                      <a:pPr algn="ctr"/>
                      <a:r>
                        <a:rPr kumimoji="0" lang="en-US" altLang="zh-TW" sz="2000" b="0" i="0" u="none" strike="noStrike" kern="1200" cap="none" spc="0" normalizeH="0" baseline="0" noProof="0" dirty="0">
                          <a:ln>
                            <a:noFill/>
                          </a:ln>
                          <a:solidFill>
                            <a:schemeClr val="tx1"/>
                          </a:solidFill>
                          <a:effectLst/>
                          <a:uLnTx/>
                          <a:uFillTx/>
                          <a:latin typeface="Times New Roman" panose="02020603050405020304" pitchFamily="18" charset="0"/>
                          <a:ea typeface="SimSun" panose="02010600030101010101" pitchFamily="2" charset="-122"/>
                          <a:cs typeface="Times New Roman" panose="02020603050405020304" pitchFamily="18" charset="0"/>
                        </a:rPr>
                        <a:t>Inwardly we are being renewed day by day</a:t>
                      </a:r>
                      <a:endParaRPr lang="en-US" i="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284152573"/>
                  </a:ext>
                </a:extLst>
              </a:tr>
              <a:tr h="370840">
                <a:tc>
                  <a:txBody>
                    <a:bodyPr/>
                    <a:lstStyle/>
                    <a:p>
                      <a:pPr algn="ctr"/>
                      <a:r>
                        <a:rPr lang="zh-TW" altLang="en-US" dirty="0">
                          <a:latin typeface="+mn-ea"/>
                          <a:ea typeface="+mn-ea"/>
                        </a:rPr>
                        <a:t>忍受的苦楚</a:t>
                      </a:r>
                      <a:endParaRPr lang="en-US" altLang="zh-TW" dirty="0">
                        <a:latin typeface="+mn-ea"/>
                        <a:ea typeface="+mn-ea"/>
                      </a:endParaRPr>
                    </a:p>
                    <a:p>
                      <a:pPr algn="ctr"/>
                      <a:r>
                        <a:rPr lang="zh-TW" altLang="en-US" dirty="0">
                          <a:latin typeface="+mn-ea"/>
                          <a:ea typeface="+mn-ea"/>
                        </a:rPr>
                        <a:t> </a:t>
                      </a:r>
                      <a:r>
                        <a:rPr lang="en-US" altLang="zh-TW" dirty="0">
                          <a:latin typeface="Times New Roman" panose="02020603050405020304" pitchFamily="18" charset="0"/>
                          <a:ea typeface="+mn-ea"/>
                          <a:cs typeface="Times New Roman" panose="02020603050405020304" pitchFamily="18" charset="0"/>
                        </a:rPr>
                        <a:t>Light and momentary troubles </a:t>
                      </a:r>
                      <a:endParaRPr lang="en-US" dirty="0">
                        <a:latin typeface="Times New Roman" panose="02020603050405020304" pitchFamily="18" charset="0"/>
                        <a:ea typeface="+mn-ea"/>
                        <a:cs typeface="Times New Roman" panose="02020603050405020304" pitchFamily="18" charset="0"/>
                      </a:endParaRPr>
                    </a:p>
                  </a:txBody>
                  <a:tcPr/>
                </a:tc>
                <a:tc>
                  <a:txBody>
                    <a:bodyPr/>
                    <a:lstStyle/>
                    <a:p>
                      <a:pPr algn="ctr"/>
                      <a:r>
                        <a:rPr lang="zh-TW" altLang="en-US" dirty="0">
                          <a:latin typeface="Eras Demi ITC" panose="020B0805030504020804" pitchFamily="34" charset="0"/>
                        </a:rPr>
                        <a:t>將來「極重無比、永遠的榮耀」</a:t>
                      </a:r>
                      <a:endParaRPr lang="en-US" altLang="zh-TW" dirty="0">
                        <a:latin typeface="Eras Demi ITC" panose="020B0805030504020804" pitchFamily="34" charset="0"/>
                      </a:endParaRPr>
                    </a:p>
                    <a:p>
                      <a:pPr algn="ctr"/>
                      <a:r>
                        <a:rPr lang="en-US" dirty="0">
                          <a:latin typeface="Times New Roman" panose="02020603050405020304" pitchFamily="18" charset="0"/>
                          <a:cs typeface="Times New Roman" panose="02020603050405020304" pitchFamily="18" charset="0"/>
                        </a:rPr>
                        <a:t>An eternal glory that far outweighs them all</a:t>
                      </a:r>
                    </a:p>
                  </a:txBody>
                  <a:tcPr/>
                </a:tc>
                <a:extLst>
                  <a:ext uri="{0D108BD9-81ED-4DB2-BD59-A6C34878D82A}">
                    <a16:rowId xmlns:a16="http://schemas.microsoft.com/office/drawing/2014/main" val="924798451"/>
                  </a:ext>
                </a:extLst>
              </a:tr>
              <a:tr h="370840">
                <a:tc>
                  <a:txBody>
                    <a:bodyPr/>
                    <a:lstStyle/>
                    <a:p>
                      <a:pPr algn="ctr"/>
                      <a:r>
                        <a:rPr lang="zh-TW" altLang="en-US" b="0" dirty="0">
                          <a:latin typeface="+mn-ea"/>
                          <a:ea typeface="+mn-ea"/>
                        </a:rPr>
                        <a:t>馬斯洛的需求層次 </a:t>
                      </a:r>
                      <a:endParaRPr lang="en-US" altLang="zh-TW" b="0" dirty="0">
                        <a:latin typeface="+mn-ea"/>
                        <a:ea typeface="+mn-ea"/>
                      </a:endParaRPr>
                    </a:p>
                    <a:p>
                      <a:pPr algn="ctr"/>
                      <a:r>
                        <a:rPr lang="en-US" altLang="zh-TW" b="0" dirty="0">
                          <a:latin typeface="Times New Roman" panose="02020603050405020304" pitchFamily="18" charset="0"/>
                          <a:ea typeface="+mn-ea"/>
                          <a:cs typeface="Times New Roman" panose="02020603050405020304" pitchFamily="18" charset="0"/>
                        </a:rPr>
                        <a:t>Maslow’s Hierarchy of Needs </a:t>
                      </a:r>
                      <a:endParaRPr lang="en-US" b="0" dirty="0">
                        <a:latin typeface="Times New Roman" panose="02020603050405020304" pitchFamily="18" charset="0"/>
                        <a:ea typeface="+mn-ea"/>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b="0" dirty="0">
                          <a:latin typeface="Eras Demi ITC" panose="020B0805030504020804" pitchFamily="34" charset="0"/>
                        </a:rPr>
                        <a:t>品格的塑造 </a:t>
                      </a:r>
                      <a:endParaRPr lang="en-US" altLang="zh-CN" b="0" dirty="0">
                        <a:latin typeface="Eras Demi ITC" panose="020B08050305040208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b="0" dirty="0">
                          <a:latin typeface="Times New Roman" panose="02020603050405020304" pitchFamily="18" charset="0"/>
                          <a:cs typeface="Times New Roman" panose="02020603050405020304" pitchFamily="18" charset="0"/>
                        </a:rPr>
                        <a:t>Character Development</a:t>
                      </a:r>
                      <a:endParaRPr lang="en-US"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596894217"/>
                  </a:ext>
                </a:extLst>
              </a:tr>
            </a:tbl>
          </a:graphicData>
        </a:graphic>
      </p:graphicFrame>
      <p:sp>
        <p:nvSpPr>
          <p:cNvPr id="4" name="Date Placeholder 3">
            <a:extLst>
              <a:ext uri="{FF2B5EF4-FFF2-40B4-BE49-F238E27FC236}">
                <a16:creationId xmlns:a16="http://schemas.microsoft.com/office/drawing/2014/main" id="{B2DDB8BB-3DA6-4633-9165-8ECDA0DA05E8}"/>
              </a:ext>
            </a:extLst>
          </p:cNvPr>
          <p:cNvSpPr>
            <a:spLocks noGrp="1"/>
          </p:cNvSpPr>
          <p:nvPr>
            <p:ph type="dt" sz="half" idx="10"/>
          </p:nvPr>
        </p:nvSpPr>
        <p:spPr/>
        <p:txBody>
          <a:bodyPr/>
          <a:lstStyle/>
          <a:p>
            <a:fld id="{FF3393E2-A340-4EEB-8D83-B3DA40E983BB}" type="datetime1">
              <a:rPr lang="en-US" smtClean="0">
                <a:uFillTx/>
              </a:rPr>
              <a:t>5/5/2019</a:t>
            </a:fld>
            <a:endParaRPr lang="en-US">
              <a:uFillTx/>
            </a:endParaRPr>
          </a:p>
        </p:txBody>
      </p:sp>
      <p:sp>
        <p:nvSpPr>
          <p:cNvPr id="5" name="Footer Placeholder 4">
            <a:extLst>
              <a:ext uri="{FF2B5EF4-FFF2-40B4-BE49-F238E27FC236}">
                <a16:creationId xmlns:a16="http://schemas.microsoft.com/office/drawing/2014/main" id="{4B6BF891-03C1-4E15-8B3A-D53EEB755EE6}"/>
              </a:ext>
            </a:extLst>
          </p:cNvPr>
          <p:cNvSpPr>
            <a:spLocks noGrp="1"/>
          </p:cNvSpPr>
          <p:nvPr>
            <p:ph type="ftr" sz="quarter" idx="11"/>
          </p:nvPr>
        </p:nvSpPr>
        <p:spPr/>
        <p:txBody>
          <a:bodyPr/>
          <a:lstStyle/>
          <a:p>
            <a:r>
              <a:rPr lang="en-US" dirty="0">
                <a:uFillTx/>
              </a:rPr>
              <a:t>CCCC</a:t>
            </a:r>
          </a:p>
        </p:txBody>
      </p:sp>
      <p:sp>
        <p:nvSpPr>
          <p:cNvPr id="6" name="Slide Number Placeholder 5">
            <a:extLst>
              <a:ext uri="{FF2B5EF4-FFF2-40B4-BE49-F238E27FC236}">
                <a16:creationId xmlns:a16="http://schemas.microsoft.com/office/drawing/2014/main" id="{96186F1F-E27F-4403-8A47-ED79C66A7232}"/>
              </a:ext>
            </a:extLst>
          </p:cNvPr>
          <p:cNvSpPr>
            <a:spLocks noGrp="1"/>
          </p:cNvSpPr>
          <p:nvPr>
            <p:ph type="sldNum" sz="quarter" idx="12"/>
          </p:nvPr>
        </p:nvSpPr>
        <p:spPr/>
        <p:txBody>
          <a:bodyPr/>
          <a:lstStyle/>
          <a:p>
            <a:fld id="{BC901020-CA2B-E14C-9071-72BB5DCF3F19}" type="slidenum">
              <a:rPr lang="en-US" smtClean="0">
                <a:uFillTx/>
              </a:rPr>
              <a:t>16</a:t>
            </a:fld>
            <a:endParaRPr lang="en-US">
              <a:uFillTx/>
            </a:endParaRPr>
          </a:p>
        </p:txBody>
      </p:sp>
      <p:grpSp>
        <p:nvGrpSpPr>
          <p:cNvPr id="7" name="Group 6">
            <a:extLst>
              <a:ext uri="{FF2B5EF4-FFF2-40B4-BE49-F238E27FC236}">
                <a16:creationId xmlns:a16="http://schemas.microsoft.com/office/drawing/2014/main" id="{7B2AF0B4-FB6D-4D12-B5F8-970A0D6E011E}"/>
              </a:ext>
            </a:extLst>
          </p:cNvPr>
          <p:cNvGrpSpPr/>
          <p:nvPr/>
        </p:nvGrpSpPr>
        <p:grpSpPr>
          <a:xfrm>
            <a:off x="1251677" y="454446"/>
            <a:ext cx="5824983" cy="1367621"/>
            <a:chOff x="372889" y="3882653"/>
            <a:chExt cx="5220459" cy="619920"/>
          </a:xfrm>
        </p:grpSpPr>
        <p:sp>
          <p:nvSpPr>
            <p:cNvPr id="8" name="Rectangle: Rounded Corners 7">
              <a:extLst>
                <a:ext uri="{FF2B5EF4-FFF2-40B4-BE49-F238E27FC236}">
                  <a16:creationId xmlns:a16="http://schemas.microsoft.com/office/drawing/2014/main" id="{29468042-5E33-47C3-B16B-49F5822BDC60}"/>
                </a:ext>
              </a:extLst>
            </p:cNvPr>
            <p:cNvSpPr/>
            <p:nvPr/>
          </p:nvSpPr>
          <p:spPr>
            <a:xfrm>
              <a:off x="372889" y="3882653"/>
              <a:ext cx="5220459" cy="619920"/>
            </a:xfrm>
            <a:prstGeom prst="roundRect">
              <a:avLst/>
            </a:prstGeom>
          </p:spPr>
          <p:style>
            <a:lnRef idx="2">
              <a:schemeClr val="lt1">
                <a:hueOff val="0"/>
                <a:satOff val="0"/>
                <a:lumOff val="0"/>
                <a:alphaOff val="0"/>
              </a:schemeClr>
            </a:lnRef>
            <a:fillRef idx="1">
              <a:schemeClr val="accent2">
                <a:hueOff val="-7598094"/>
                <a:satOff val="16827"/>
                <a:lumOff val="23137"/>
                <a:alphaOff val="0"/>
              </a:schemeClr>
            </a:fillRef>
            <a:effectRef idx="0">
              <a:schemeClr val="accent2">
                <a:hueOff val="-7598094"/>
                <a:satOff val="16827"/>
                <a:lumOff val="23137"/>
                <a:alphaOff val="0"/>
              </a:schemeClr>
            </a:effectRef>
            <a:fontRef idx="minor">
              <a:schemeClr val="lt1"/>
            </a:fontRef>
          </p:style>
        </p:sp>
        <p:sp>
          <p:nvSpPr>
            <p:cNvPr id="9" name="Rectangle: Rounded Corners 4">
              <a:extLst>
                <a:ext uri="{FF2B5EF4-FFF2-40B4-BE49-F238E27FC236}">
                  <a16:creationId xmlns:a16="http://schemas.microsoft.com/office/drawing/2014/main" id="{AA39E1BB-E834-4001-8143-888A7BF1DF1C}"/>
                </a:ext>
              </a:extLst>
            </p:cNvPr>
            <p:cNvSpPr txBox="1"/>
            <p:nvPr/>
          </p:nvSpPr>
          <p:spPr>
            <a:xfrm>
              <a:off x="403151" y="3912915"/>
              <a:ext cx="5159935" cy="55939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97321" tIns="0" rIns="197321" bIns="0" numCol="1" spcCol="1270" anchor="ctr" anchorCtr="0">
              <a:noAutofit/>
            </a:bodyPr>
            <a:lstStyle/>
            <a:p>
              <a:pPr marL="0" lvl="0" indent="0" algn="l" defTabSz="933450">
                <a:lnSpc>
                  <a:spcPct val="90000"/>
                </a:lnSpc>
                <a:spcBef>
                  <a:spcPct val="0"/>
                </a:spcBef>
                <a:spcAft>
                  <a:spcPct val="35000"/>
                </a:spcAft>
                <a:buNone/>
              </a:pPr>
              <a:r>
                <a:rPr lang="zh-CN" sz="4400" b="1" kern="1200" dirty="0"/>
                <a:t>結論</a:t>
              </a:r>
              <a:r>
                <a:rPr lang="en-US" altLang="zh-CN" sz="4400" b="1" kern="1200" dirty="0"/>
                <a:t> Summary</a:t>
              </a:r>
              <a:endParaRPr lang="en-US" sz="4400" b="1" kern="1200" dirty="0"/>
            </a:p>
          </p:txBody>
        </p:sp>
      </p:grpSp>
      <p:sp>
        <p:nvSpPr>
          <p:cNvPr id="11" name="Rectangle 10">
            <a:extLst>
              <a:ext uri="{FF2B5EF4-FFF2-40B4-BE49-F238E27FC236}">
                <a16:creationId xmlns:a16="http://schemas.microsoft.com/office/drawing/2014/main" id="{88498FCD-2CE1-4902-AC38-4AE31317CDD5}"/>
              </a:ext>
            </a:extLst>
          </p:cNvPr>
          <p:cNvSpPr/>
          <p:nvPr/>
        </p:nvSpPr>
        <p:spPr>
          <a:xfrm>
            <a:off x="4958188" y="5967460"/>
            <a:ext cx="6424919" cy="369332"/>
          </a:xfrm>
          <a:prstGeom prst="rect">
            <a:avLst/>
          </a:prstGeom>
        </p:spPr>
        <p:txBody>
          <a:bodyPr wrap="square">
            <a:spAutoFit/>
          </a:bodyPr>
          <a:lstStyle/>
          <a:p>
            <a:r>
              <a:rPr lang="zh-CN" altLang="en-US" dirty="0">
                <a:latin typeface="Arial Black" panose="020B0A04020102020204" pitchFamily="34" charset="0"/>
              </a:rPr>
              <a:t>回應詩歌 </a:t>
            </a:r>
            <a:r>
              <a:rPr lang="en-US" altLang="zh-CN" sz="1600" dirty="0">
                <a:latin typeface="Times New Roman" panose="02020603050405020304" pitchFamily="18" charset="0"/>
                <a:cs typeface="Times New Roman" panose="02020603050405020304" pitchFamily="18" charset="0"/>
              </a:rPr>
              <a:t>Response Hymns</a:t>
            </a:r>
            <a:r>
              <a:rPr lang="zh-CN" altLang="en-US" dirty="0">
                <a:latin typeface="Arial Black" panose="020B0A04020102020204" pitchFamily="34" charset="0"/>
              </a:rPr>
              <a:t>：</a:t>
            </a:r>
            <a:r>
              <a:rPr lang="en-US" dirty="0" err="1">
                <a:latin typeface="Arial Black" panose="020B0A04020102020204" pitchFamily="34" charset="0"/>
                <a:hlinkClick r:id="rId2"/>
              </a:rPr>
              <a:t>抬起我的頭</a:t>
            </a:r>
            <a:r>
              <a:rPr lang="en-US" dirty="0">
                <a:latin typeface="Arial Black" panose="020B0A04020102020204" pitchFamily="34" charset="0"/>
                <a:hlinkClick r:id="rId2"/>
              </a:rPr>
              <a:t> - </a:t>
            </a:r>
            <a:r>
              <a:rPr lang="en-US" dirty="0" err="1">
                <a:latin typeface="Arial Black" panose="020B0A04020102020204" pitchFamily="34" charset="0"/>
                <a:hlinkClick r:id="rId2"/>
              </a:rPr>
              <a:t>生命河靈糧堂</a:t>
            </a:r>
            <a:endParaRPr lang="en-US" dirty="0">
              <a:latin typeface="Arial Black" panose="020B0A04020102020204" pitchFamily="34" charset="0"/>
            </a:endParaRPr>
          </a:p>
        </p:txBody>
      </p:sp>
    </p:spTree>
    <p:extLst>
      <p:ext uri="{BB962C8B-B14F-4D97-AF65-F5344CB8AC3E}">
        <p14:creationId xmlns:p14="http://schemas.microsoft.com/office/powerpoint/2010/main" val="4039804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wipe(down)">
                                      <p:cBhvr>
                                        <p:cTn id="14" dur="580">
                                          <p:stCondLst>
                                            <p:cond delay="0"/>
                                          </p:stCondLst>
                                        </p:cTn>
                                        <p:tgtEl>
                                          <p:spTgt spid="11"/>
                                        </p:tgtEl>
                                      </p:cBhvr>
                                    </p:animEffect>
                                    <p:anim calcmode="lin" valueType="num">
                                      <p:cBhvr>
                                        <p:cTn id="15"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20" dur="26">
                                          <p:stCondLst>
                                            <p:cond delay="650"/>
                                          </p:stCondLst>
                                        </p:cTn>
                                        <p:tgtEl>
                                          <p:spTgt spid="11"/>
                                        </p:tgtEl>
                                      </p:cBhvr>
                                      <p:to x="100000" y="60000"/>
                                    </p:animScale>
                                    <p:animScale>
                                      <p:cBhvr>
                                        <p:cTn id="21" dur="166" decel="50000">
                                          <p:stCondLst>
                                            <p:cond delay="676"/>
                                          </p:stCondLst>
                                        </p:cTn>
                                        <p:tgtEl>
                                          <p:spTgt spid="11"/>
                                        </p:tgtEl>
                                      </p:cBhvr>
                                      <p:to x="100000" y="100000"/>
                                    </p:animScale>
                                    <p:animScale>
                                      <p:cBhvr>
                                        <p:cTn id="22" dur="26">
                                          <p:stCondLst>
                                            <p:cond delay="1312"/>
                                          </p:stCondLst>
                                        </p:cTn>
                                        <p:tgtEl>
                                          <p:spTgt spid="11"/>
                                        </p:tgtEl>
                                      </p:cBhvr>
                                      <p:to x="100000" y="80000"/>
                                    </p:animScale>
                                    <p:animScale>
                                      <p:cBhvr>
                                        <p:cTn id="23" dur="166" decel="50000">
                                          <p:stCondLst>
                                            <p:cond delay="1338"/>
                                          </p:stCondLst>
                                        </p:cTn>
                                        <p:tgtEl>
                                          <p:spTgt spid="11"/>
                                        </p:tgtEl>
                                      </p:cBhvr>
                                      <p:to x="100000" y="100000"/>
                                    </p:animScale>
                                    <p:animScale>
                                      <p:cBhvr>
                                        <p:cTn id="24" dur="26">
                                          <p:stCondLst>
                                            <p:cond delay="1642"/>
                                          </p:stCondLst>
                                        </p:cTn>
                                        <p:tgtEl>
                                          <p:spTgt spid="11"/>
                                        </p:tgtEl>
                                      </p:cBhvr>
                                      <p:to x="100000" y="90000"/>
                                    </p:animScale>
                                    <p:animScale>
                                      <p:cBhvr>
                                        <p:cTn id="25" dur="166" decel="50000">
                                          <p:stCondLst>
                                            <p:cond delay="1668"/>
                                          </p:stCondLst>
                                        </p:cTn>
                                        <p:tgtEl>
                                          <p:spTgt spid="11"/>
                                        </p:tgtEl>
                                      </p:cBhvr>
                                      <p:to x="100000" y="100000"/>
                                    </p:animScale>
                                    <p:animScale>
                                      <p:cBhvr>
                                        <p:cTn id="26" dur="26">
                                          <p:stCondLst>
                                            <p:cond delay="1808"/>
                                          </p:stCondLst>
                                        </p:cTn>
                                        <p:tgtEl>
                                          <p:spTgt spid="11"/>
                                        </p:tgtEl>
                                      </p:cBhvr>
                                      <p:to x="100000" y="95000"/>
                                    </p:animScale>
                                    <p:animScale>
                                      <p:cBhvr>
                                        <p:cTn id="27"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CB86D34-1A85-472D-9423-23AAD7CABB46}"/>
              </a:ext>
            </a:extLst>
          </p:cNvPr>
          <p:cNvSpPr>
            <a:spLocks noGrp="1"/>
          </p:cNvSpPr>
          <p:nvPr>
            <p:ph idx="1"/>
          </p:nvPr>
        </p:nvSpPr>
        <p:spPr>
          <a:xfrm>
            <a:off x="1251678" y="609601"/>
            <a:ext cx="10178322" cy="5269992"/>
          </a:xfrm>
        </p:spPr>
        <p:txBody>
          <a:bodyPr/>
          <a:lstStyle/>
          <a:p>
            <a:r>
              <a:rPr lang="zh-CN" altLang="en-US" sz="3200" dirty="0">
                <a:latin typeface="Times New Roman" panose="02020603050405020304" pitchFamily="18" charset="0"/>
                <a:cs typeface="Times New Roman" panose="02020603050405020304" pitchFamily="18" charset="0"/>
              </a:rPr>
              <a:t>哥林多後書 </a:t>
            </a:r>
            <a:r>
              <a:rPr lang="en-US" altLang="zh-CN" sz="3200" dirty="0">
                <a:latin typeface="Times New Roman" panose="02020603050405020304" pitchFamily="18" charset="0"/>
                <a:cs typeface="Times New Roman" panose="02020603050405020304" pitchFamily="18" charset="0"/>
              </a:rPr>
              <a:t>4</a:t>
            </a:r>
            <a:r>
              <a:rPr lang="zh-CN" altLang="en-US" sz="3200" dirty="0">
                <a:latin typeface="Times New Roman" panose="02020603050405020304" pitchFamily="18" charset="0"/>
                <a:cs typeface="Times New Roman" panose="02020603050405020304" pitchFamily="18" charset="0"/>
              </a:rPr>
              <a:t>：</a:t>
            </a:r>
            <a:r>
              <a:rPr lang="en-US" altLang="zh-CN" sz="3200" dirty="0">
                <a:latin typeface="Times New Roman" panose="02020603050405020304" pitchFamily="18" charset="0"/>
                <a:cs typeface="Times New Roman" panose="02020603050405020304" pitchFamily="18" charset="0"/>
              </a:rPr>
              <a:t>18</a:t>
            </a:r>
          </a:p>
          <a:p>
            <a:r>
              <a:rPr lang="zh-CN" altLang="en-US" sz="3200" dirty="0">
                <a:latin typeface="Times New Roman" panose="02020603050405020304" pitchFamily="18" charset="0"/>
                <a:cs typeface="Times New Roman" panose="02020603050405020304" pitchFamily="18" charset="0"/>
              </a:rPr>
              <a:t>原 來 我 們 不 是 顧 念 所 見 的 ， 乃 是 顧 念 所 不 見 的 ； 因 為 所 見 的 是 暫 時 的 ， 所 不 見 的 是 永 遠 的 。</a:t>
            </a:r>
          </a:p>
          <a:p>
            <a:endParaRPr lang="zh-CN" altLang="en-US" sz="3200" dirty="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2 </a:t>
            </a:r>
            <a:r>
              <a:rPr lang="en-US" sz="3200" dirty="0">
                <a:latin typeface="Times New Roman" panose="02020603050405020304" pitchFamily="18" charset="0"/>
                <a:cs typeface="Times New Roman" panose="02020603050405020304" pitchFamily="18" charset="0"/>
              </a:rPr>
              <a:t>Corinthians 4:18 </a:t>
            </a:r>
          </a:p>
          <a:p>
            <a:r>
              <a:rPr lang="en-US" sz="3200" dirty="0">
                <a:latin typeface="Times New Roman" panose="02020603050405020304" pitchFamily="18" charset="0"/>
                <a:cs typeface="Times New Roman" panose="02020603050405020304" pitchFamily="18" charset="0"/>
              </a:rPr>
              <a:t>So we fix our eyes not on what is unseen. For what is seen is temporary, but what is unseen is eternal. </a:t>
            </a:r>
          </a:p>
          <a:p>
            <a:endParaRPr lang="en-US" dirty="0"/>
          </a:p>
        </p:txBody>
      </p:sp>
      <p:sp>
        <p:nvSpPr>
          <p:cNvPr id="4" name="Date Placeholder 3">
            <a:extLst>
              <a:ext uri="{FF2B5EF4-FFF2-40B4-BE49-F238E27FC236}">
                <a16:creationId xmlns:a16="http://schemas.microsoft.com/office/drawing/2014/main" id="{23B775F5-6EFB-4904-B252-E76AE14B92CA}"/>
              </a:ext>
            </a:extLst>
          </p:cNvPr>
          <p:cNvSpPr>
            <a:spLocks noGrp="1"/>
          </p:cNvSpPr>
          <p:nvPr>
            <p:ph type="dt" sz="half" idx="10"/>
          </p:nvPr>
        </p:nvSpPr>
        <p:spPr/>
        <p:txBody>
          <a:bodyPr/>
          <a:lstStyle/>
          <a:p>
            <a:fld id="{FF3393E2-A340-4EEB-8D83-B3DA40E983BB}" type="datetime1">
              <a:rPr lang="en-US" smtClean="0">
                <a:uFillTx/>
              </a:rPr>
              <a:t>5/5/2019</a:t>
            </a:fld>
            <a:endParaRPr lang="en-US">
              <a:uFillTx/>
            </a:endParaRPr>
          </a:p>
        </p:txBody>
      </p:sp>
      <p:sp>
        <p:nvSpPr>
          <p:cNvPr id="5" name="Footer Placeholder 4">
            <a:extLst>
              <a:ext uri="{FF2B5EF4-FFF2-40B4-BE49-F238E27FC236}">
                <a16:creationId xmlns:a16="http://schemas.microsoft.com/office/drawing/2014/main" id="{5A37CE0B-1FD3-4A34-9654-EAE73A643A6A}"/>
              </a:ext>
            </a:extLst>
          </p:cNvPr>
          <p:cNvSpPr>
            <a:spLocks noGrp="1"/>
          </p:cNvSpPr>
          <p:nvPr>
            <p:ph type="ftr" sz="quarter" idx="11"/>
          </p:nvPr>
        </p:nvSpPr>
        <p:spPr/>
        <p:txBody>
          <a:bodyPr/>
          <a:lstStyle/>
          <a:p>
            <a:r>
              <a:rPr lang="en-US">
                <a:uFillTx/>
              </a:rPr>
              <a:t>CCCC</a:t>
            </a:r>
          </a:p>
        </p:txBody>
      </p:sp>
      <p:sp>
        <p:nvSpPr>
          <p:cNvPr id="6" name="Slide Number Placeholder 5">
            <a:extLst>
              <a:ext uri="{FF2B5EF4-FFF2-40B4-BE49-F238E27FC236}">
                <a16:creationId xmlns:a16="http://schemas.microsoft.com/office/drawing/2014/main" id="{24B7BFAB-2A27-4469-B80A-7C1DCDBFA249}"/>
              </a:ext>
            </a:extLst>
          </p:cNvPr>
          <p:cNvSpPr>
            <a:spLocks noGrp="1"/>
          </p:cNvSpPr>
          <p:nvPr>
            <p:ph type="sldNum" sz="quarter" idx="12"/>
          </p:nvPr>
        </p:nvSpPr>
        <p:spPr/>
        <p:txBody>
          <a:bodyPr/>
          <a:lstStyle/>
          <a:p>
            <a:fld id="{BC901020-CA2B-E14C-9071-72BB5DCF3F19}" type="slidenum">
              <a:rPr lang="en-US" smtClean="0">
                <a:uFillTx/>
              </a:rPr>
              <a:t>2</a:t>
            </a:fld>
            <a:endParaRPr lang="en-US">
              <a:uFillTx/>
            </a:endParaRPr>
          </a:p>
        </p:txBody>
      </p:sp>
    </p:spTree>
    <p:extLst>
      <p:ext uri="{BB962C8B-B14F-4D97-AF65-F5344CB8AC3E}">
        <p14:creationId xmlns:p14="http://schemas.microsoft.com/office/powerpoint/2010/main" val="2443656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5E69A9-C444-40DC-9E90-9473FE4AC39F}"/>
              </a:ext>
            </a:extLst>
          </p:cNvPr>
          <p:cNvSpPr>
            <a:spLocks noGrp="1"/>
          </p:cNvSpPr>
          <p:nvPr>
            <p:ph idx="1"/>
          </p:nvPr>
        </p:nvSpPr>
        <p:spPr>
          <a:xfrm>
            <a:off x="1251678" y="251209"/>
            <a:ext cx="10178322" cy="5628383"/>
          </a:xfrm>
        </p:spPr>
        <p:txBody>
          <a:bodyPr/>
          <a:lstStyle/>
          <a:p>
            <a:pPr marL="0" indent="0">
              <a:buNone/>
            </a:pPr>
            <a:r>
              <a:rPr lang="zh-CN" altLang="en-US" sz="3200" dirty="0"/>
              <a:t>这段经文出现在我的脑海里很久，有个声音一直在提醒我：那看得见的是短暂的，看不见的是永远的。当我在为学业</a:t>
            </a:r>
            <a:r>
              <a:rPr lang="en-US" altLang="zh-CN" sz="3200" dirty="0"/>
              <a:t>/ </a:t>
            </a:r>
            <a:r>
              <a:rPr lang="zh-CN" altLang="en-US" sz="3200" dirty="0"/>
              <a:t>事业</a:t>
            </a:r>
            <a:r>
              <a:rPr lang="en-US" altLang="zh-CN" sz="3200" dirty="0"/>
              <a:t>/ </a:t>
            </a:r>
            <a:r>
              <a:rPr lang="zh-CN" altLang="en-US" sz="3200" dirty="0"/>
              <a:t>教会来回奔波的时候，唯一的动力就是神。因为太清楚在世上的一切都是恩典，都是短暂的；而与神的关系是永远的，这些短暂的东西又是神加添给我们的，赐给我们的，无论是什么，都当以感恩的心去接受。保罗所经历的患难都极其沉重（被捕，受审，被囚，第二次入狱后，斩首殉道），伴随他为主作工的一生。神所赐给他的亮光实在是宝贵。</a:t>
            </a:r>
          </a:p>
          <a:p>
            <a:pPr marL="0" indent="0">
              <a:buNone/>
            </a:pPr>
            <a:endParaRPr lang="en-US" dirty="0"/>
          </a:p>
        </p:txBody>
      </p:sp>
      <p:sp>
        <p:nvSpPr>
          <p:cNvPr id="4" name="Date Placeholder 3">
            <a:extLst>
              <a:ext uri="{FF2B5EF4-FFF2-40B4-BE49-F238E27FC236}">
                <a16:creationId xmlns:a16="http://schemas.microsoft.com/office/drawing/2014/main" id="{41C316F4-1EFC-435F-9AFA-2F1C5F90E8D0}"/>
              </a:ext>
            </a:extLst>
          </p:cNvPr>
          <p:cNvSpPr>
            <a:spLocks noGrp="1"/>
          </p:cNvSpPr>
          <p:nvPr>
            <p:ph type="dt" sz="half" idx="10"/>
          </p:nvPr>
        </p:nvSpPr>
        <p:spPr/>
        <p:txBody>
          <a:bodyPr/>
          <a:lstStyle/>
          <a:p>
            <a:fld id="{FF3393E2-A340-4EEB-8D83-B3DA40E983BB}" type="datetime1">
              <a:rPr lang="en-US" smtClean="0">
                <a:uFillTx/>
              </a:rPr>
              <a:t>5/5/2019</a:t>
            </a:fld>
            <a:endParaRPr lang="en-US">
              <a:uFillTx/>
            </a:endParaRPr>
          </a:p>
        </p:txBody>
      </p:sp>
      <p:sp>
        <p:nvSpPr>
          <p:cNvPr id="5" name="Footer Placeholder 4">
            <a:extLst>
              <a:ext uri="{FF2B5EF4-FFF2-40B4-BE49-F238E27FC236}">
                <a16:creationId xmlns:a16="http://schemas.microsoft.com/office/drawing/2014/main" id="{A01D40C9-93CD-4835-B223-DB9FC894C488}"/>
              </a:ext>
            </a:extLst>
          </p:cNvPr>
          <p:cNvSpPr>
            <a:spLocks noGrp="1"/>
          </p:cNvSpPr>
          <p:nvPr>
            <p:ph type="ftr" sz="quarter" idx="11"/>
          </p:nvPr>
        </p:nvSpPr>
        <p:spPr/>
        <p:txBody>
          <a:bodyPr/>
          <a:lstStyle/>
          <a:p>
            <a:r>
              <a:rPr lang="en-US">
                <a:uFillTx/>
              </a:rPr>
              <a:t>CCCC</a:t>
            </a:r>
          </a:p>
        </p:txBody>
      </p:sp>
      <p:sp>
        <p:nvSpPr>
          <p:cNvPr id="6" name="Slide Number Placeholder 5">
            <a:extLst>
              <a:ext uri="{FF2B5EF4-FFF2-40B4-BE49-F238E27FC236}">
                <a16:creationId xmlns:a16="http://schemas.microsoft.com/office/drawing/2014/main" id="{5D7E0697-56B7-47BC-A8AE-F216C5335D36}"/>
              </a:ext>
            </a:extLst>
          </p:cNvPr>
          <p:cNvSpPr>
            <a:spLocks noGrp="1"/>
          </p:cNvSpPr>
          <p:nvPr>
            <p:ph type="sldNum" sz="quarter" idx="12"/>
          </p:nvPr>
        </p:nvSpPr>
        <p:spPr/>
        <p:txBody>
          <a:bodyPr/>
          <a:lstStyle/>
          <a:p>
            <a:fld id="{BC901020-CA2B-E14C-9071-72BB5DCF3F19}" type="slidenum">
              <a:rPr lang="en-US" smtClean="0">
                <a:uFillTx/>
              </a:rPr>
              <a:t>3</a:t>
            </a:fld>
            <a:endParaRPr lang="en-US">
              <a:uFillTx/>
            </a:endParaRPr>
          </a:p>
        </p:txBody>
      </p:sp>
    </p:spTree>
    <p:extLst>
      <p:ext uri="{BB962C8B-B14F-4D97-AF65-F5344CB8AC3E}">
        <p14:creationId xmlns:p14="http://schemas.microsoft.com/office/powerpoint/2010/main" val="1296184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6CD5A-28CE-4F13-8A80-2C72B4542357}"/>
              </a:ext>
            </a:extLst>
          </p:cNvPr>
          <p:cNvSpPr>
            <a:spLocks noGrp="1"/>
          </p:cNvSpPr>
          <p:nvPr>
            <p:ph type="title"/>
          </p:nvPr>
        </p:nvSpPr>
        <p:spPr>
          <a:xfrm>
            <a:off x="1251680" y="645107"/>
            <a:ext cx="2217078" cy="5408839"/>
          </a:xfrm>
        </p:spPr>
        <p:txBody>
          <a:bodyPr anchor="ctr">
            <a:normAutofit/>
          </a:bodyPr>
          <a:lstStyle/>
          <a:p>
            <a:pPr algn="ctr"/>
            <a:r>
              <a:rPr lang="zh-CN" altLang="en-US" sz="7200" b="1" dirty="0"/>
              <a:t>大綱</a:t>
            </a:r>
            <a:br>
              <a:rPr lang="en-US" altLang="zh-CN" sz="7200" b="1" dirty="0"/>
            </a:br>
            <a:r>
              <a:rPr lang="en-US" altLang="zh-CN" sz="4400" b="1" dirty="0"/>
              <a:t>Outline</a:t>
            </a:r>
            <a:endParaRPr lang="en-US" sz="7200" b="1" dirty="0"/>
          </a:p>
        </p:txBody>
      </p:sp>
      <p:sp>
        <p:nvSpPr>
          <p:cNvPr id="4" name="Date Placeholder 3">
            <a:extLst>
              <a:ext uri="{FF2B5EF4-FFF2-40B4-BE49-F238E27FC236}">
                <a16:creationId xmlns:a16="http://schemas.microsoft.com/office/drawing/2014/main" id="{9D222009-5C3F-4B0E-8055-B025874422C4}"/>
              </a:ext>
            </a:extLst>
          </p:cNvPr>
          <p:cNvSpPr>
            <a:spLocks noGrp="1"/>
          </p:cNvSpPr>
          <p:nvPr>
            <p:ph type="dt" sz="half" idx="10"/>
          </p:nvPr>
        </p:nvSpPr>
        <p:spPr>
          <a:xfrm>
            <a:off x="1251678" y="6375679"/>
            <a:ext cx="2329722" cy="348462"/>
          </a:xfrm>
        </p:spPr>
        <p:txBody>
          <a:bodyPr>
            <a:normAutofit/>
          </a:bodyPr>
          <a:lstStyle/>
          <a:p>
            <a:pPr>
              <a:spcAft>
                <a:spcPts val="600"/>
              </a:spcAft>
            </a:pPr>
            <a:fld id="{FF3393E2-A340-4EEB-8D83-B3DA40E983BB}" type="datetime1">
              <a:rPr lang="en-US" smtClean="0">
                <a:uFillTx/>
              </a:rPr>
              <a:pPr>
                <a:spcAft>
                  <a:spcPts val="600"/>
                </a:spcAft>
              </a:pPr>
              <a:t>5/5/2019</a:t>
            </a:fld>
            <a:endParaRPr lang="en-US">
              <a:uFillTx/>
            </a:endParaRPr>
          </a:p>
        </p:txBody>
      </p:sp>
      <p:sp>
        <p:nvSpPr>
          <p:cNvPr id="5" name="Footer Placeholder 4">
            <a:extLst>
              <a:ext uri="{FF2B5EF4-FFF2-40B4-BE49-F238E27FC236}">
                <a16:creationId xmlns:a16="http://schemas.microsoft.com/office/drawing/2014/main" id="{6224C673-A36C-488F-B7EA-DC3D6EB298A9}"/>
              </a:ext>
            </a:extLst>
          </p:cNvPr>
          <p:cNvSpPr>
            <a:spLocks noGrp="1"/>
          </p:cNvSpPr>
          <p:nvPr>
            <p:ph type="ftr" sz="quarter" idx="11"/>
          </p:nvPr>
        </p:nvSpPr>
        <p:spPr>
          <a:xfrm>
            <a:off x="4038600" y="6375679"/>
            <a:ext cx="4114800" cy="345796"/>
          </a:xfrm>
        </p:spPr>
        <p:txBody>
          <a:bodyPr>
            <a:normAutofit/>
          </a:bodyPr>
          <a:lstStyle/>
          <a:p>
            <a:pPr>
              <a:spcAft>
                <a:spcPts val="600"/>
              </a:spcAft>
            </a:pPr>
            <a:r>
              <a:rPr lang="en-US">
                <a:uFillTx/>
              </a:rPr>
              <a:t>CCCC</a:t>
            </a:r>
          </a:p>
        </p:txBody>
      </p:sp>
      <p:sp>
        <p:nvSpPr>
          <p:cNvPr id="6" name="Slide Number Placeholder 5">
            <a:extLst>
              <a:ext uri="{FF2B5EF4-FFF2-40B4-BE49-F238E27FC236}">
                <a16:creationId xmlns:a16="http://schemas.microsoft.com/office/drawing/2014/main" id="{3D3ED252-BC96-4F05-AD63-40F67913C936}"/>
              </a:ext>
            </a:extLst>
          </p:cNvPr>
          <p:cNvSpPr>
            <a:spLocks noGrp="1"/>
          </p:cNvSpPr>
          <p:nvPr>
            <p:ph type="sldNum" sz="quarter" idx="12"/>
          </p:nvPr>
        </p:nvSpPr>
        <p:spPr>
          <a:xfrm>
            <a:off x="8610601" y="6375679"/>
            <a:ext cx="2819399" cy="345796"/>
          </a:xfrm>
        </p:spPr>
        <p:txBody>
          <a:bodyPr>
            <a:normAutofit/>
          </a:bodyPr>
          <a:lstStyle/>
          <a:p>
            <a:pPr>
              <a:spcAft>
                <a:spcPts val="600"/>
              </a:spcAft>
            </a:pPr>
            <a:fld id="{BC901020-CA2B-E14C-9071-72BB5DCF3F19}" type="slidenum">
              <a:rPr lang="en-US" smtClean="0">
                <a:uFillTx/>
              </a:rPr>
              <a:pPr>
                <a:spcAft>
                  <a:spcPts val="600"/>
                </a:spcAft>
              </a:pPr>
              <a:t>4</a:t>
            </a:fld>
            <a:endParaRPr lang="en-US">
              <a:uFillTx/>
            </a:endParaRPr>
          </a:p>
        </p:txBody>
      </p:sp>
      <p:graphicFrame>
        <p:nvGraphicFramePr>
          <p:cNvPr id="10" name="Content Placeholder 2">
            <a:extLst>
              <a:ext uri="{FF2B5EF4-FFF2-40B4-BE49-F238E27FC236}">
                <a16:creationId xmlns:a16="http://schemas.microsoft.com/office/drawing/2014/main" id="{80C52DC3-D766-4D91-B46D-E566D12867DF}"/>
              </a:ext>
            </a:extLst>
          </p:cNvPr>
          <p:cNvGraphicFramePr>
            <a:graphicFrameLocks noGrp="1"/>
          </p:cNvGraphicFramePr>
          <p:nvPr>
            <p:ph idx="1"/>
            <p:extLst>
              <p:ext uri="{D42A27DB-BD31-4B8C-83A1-F6EECF244321}">
                <p14:modId xmlns:p14="http://schemas.microsoft.com/office/powerpoint/2010/main" val="2209946016"/>
              </p:ext>
            </p:extLst>
          </p:nvPr>
        </p:nvGraphicFramePr>
        <p:xfrm>
          <a:off x="3816626" y="644525"/>
          <a:ext cx="7457799" cy="54094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848310"/>
      </p:ext>
    </p:extLst>
  </p:cSld>
  <p:clrMapOvr>
    <a:masterClrMapping/>
  </p:clrMapOvr>
  <p:transition spd="slow">
    <p:cov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64875-F71B-49B6-AA14-4B6EFBBBC2A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1D062BB-DE4D-4EB0-8618-2BBE861182FC}"/>
              </a:ext>
            </a:extLst>
          </p:cNvPr>
          <p:cNvSpPr>
            <a:spLocks noGrp="1"/>
          </p:cNvSpPr>
          <p:nvPr>
            <p:ph idx="1"/>
          </p:nvPr>
        </p:nvSpPr>
        <p:spPr>
          <a:xfrm>
            <a:off x="1251678" y="2286001"/>
            <a:ext cx="10178322" cy="2166729"/>
          </a:xfrm>
        </p:spPr>
        <p:txBody>
          <a:bodyPr/>
          <a:lstStyle/>
          <a:p>
            <a:r>
              <a:rPr lang="zh-TW" altLang="en-US" b="1" dirty="0"/>
              <a:t>哪些是短暫的</a:t>
            </a:r>
            <a:r>
              <a:rPr lang="zh-CN" altLang="en-US" b="1" dirty="0"/>
              <a:t>？</a:t>
            </a:r>
            <a:r>
              <a:rPr lang="en-US" altLang="zh-CN" b="1" dirty="0"/>
              <a:t>What is temporary?</a:t>
            </a:r>
          </a:p>
          <a:p>
            <a:pPr lvl="1"/>
            <a:r>
              <a:rPr lang="zh-TW" altLang="en-US" dirty="0"/>
              <a:t>「所見的」（林後 </a:t>
            </a:r>
            <a:r>
              <a:rPr lang="en-US" altLang="zh-TW" dirty="0"/>
              <a:t>4</a:t>
            </a:r>
            <a:r>
              <a:rPr lang="zh-CN" altLang="en-US" dirty="0"/>
              <a:t>：</a:t>
            </a:r>
            <a:r>
              <a:rPr lang="en-US" altLang="zh-TW" dirty="0"/>
              <a:t>18</a:t>
            </a:r>
            <a:r>
              <a:rPr lang="zh-TW" altLang="en-US" dirty="0"/>
              <a:t>節），指人的感官所能感受的</a:t>
            </a:r>
            <a:r>
              <a:rPr lang="zh-TW" altLang="en-US" dirty="0">
                <a:solidFill>
                  <a:srgbClr val="FF0000"/>
                </a:solidFill>
              </a:rPr>
              <a:t>一切屬地</a:t>
            </a:r>
            <a:r>
              <a:rPr lang="zh-TW" altLang="en-US" dirty="0"/>
              <a:t>的事物 </a:t>
            </a:r>
            <a:r>
              <a:rPr lang="en-US" altLang="zh-TW" dirty="0">
                <a:solidFill>
                  <a:srgbClr val="FF0000"/>
                </a:solidFill>
              </a:rPr>
              <a:t>All things belong to the Earth </a:t>
            </a:r>
            <a:r>
              <a:rPr lang="en-US" altLang="zh-TW" dirty="0"/>
              <a:t>that we can fell</a:t>
            </a:r>
            <a:endParaRPr lang="en-US" altLang="zh-CN" dirty="0"/>
          </a:p>
          <a:p>
            <a:pPr lvl="1"/>
            <a:r>
              <a:rPr lang="zh-TW" altLang="en-US" dirty="0"/>
              <a:t>包括</a:t>
            </a:r>
            <a:r>
              <a:rPr lang="zh-TW" altLang="en-US" dirty="0">
                <a:solidFill>
                  <a:srgbClr val="FF0000"/>
                </a:solidFill>
              </a:rPr>
              <a:t>身體的毀壞</a:t>
            </a:r>
            <a:r>
              <a:rPr lang="zh-TW" altLang="en-US" dirty="0"/>
              <a:t>（林後 </a:t>
            </a:r>
            <a:r>
              <a:rPr lang="en-US" altLang="zh-TW" dirty="0"/>
              <a:t>4</a:t>
            </a:r>
            <a:r>
              <a:rPr lang="zh-CN" altLang="en-US" dirty="0"/>
              <a:t>： </a:t>
            </a:r>
            <a:r>
              <a:rPr lang="en-US" altLang="zh-TW" dirty="0"/>
              <a:t>16</a:t>
            </a:r>
            <a:r>
              <a:rPr lang="zh-TW" altLang="en-US" dirty="0"/>
              <a:t>節）和所</a:t>
            </a:r>
            <a:r>
              <a:rPr lang="zh-TW" altLang="en-US" dirty="0">
                <a:solidFill>
                  <a:srgbClr val="FF0000"/>
                </a:solidFill>
              </a:rPr>
              <a:t>忍受的苦楚</a:t>
            </a:r>
            <a:r>
              <a:rPr lang="zh-TW" altLang="en-US" dirty="0"/>
              <a:t>（林後 </a:t>
            </a:r>
            <a:r>
              <a:rPr lang="en-US" altLang="zh-TW" dirty="0"/>
              <a:t>4</a:t>
            </a:r>
            <a:r>
              <a:rPr lang="zh-CN" altLang="en-US" dirty="0"/>
              <a:t>： </a:t>
            </a:r>
            <a:r>
              <a:rPr lang="en-US" altLang="zh-TW" dirty="0"/>
              <a:t>17</a:t>
            </a:r>
            <a:r>
              <a:rPr lang="zh-TW" altLang="en-US" dirty="0"/>
              <a:t>節）</a:t>
            </a:r>
            <a:endParaRPr lang="en-US" dirty="0"/>
          </a:p>
        </p:txBody>
      </p:sp>
      <p:sp>
        <p:nvSpPr>
          <p:cNvPr id="4" name="Date Placeholder 3">
            <a:extLst>
              <a:ext uri="{FF2B5EF4-FFF2-40B4-BE49-F238E27FC236}">
                <a16:creationId xmlns:a16="http://schemas.microsoft.com/office/drawing/2014/main" id="{B0002A74-A027-473A-AB4A-572E1657CA5B}"/>
              </a:ext>
            </a:extLst>
          </p:cNvPr>
          <p:cNvSpPr>
            <a:spLocks noGrp="1"/>
          </p:cNvSpPr>
          <p:nvPr>
            <p:ph type="dt" sz="half" idx="10"/>
          </p:nvPr>
        </p:nvSpPr>
        <p:spPr/>
        <p:txBody>
          <a:bodyPr/>
          <a:lstStyle/>
          <a:p>
            <a:fld id="{FF3393E2-A340-4EEB-8D83-B3DA40E983BB}" type="datetime1">
              <a:rPr lang="en-US" smtClean="0">
                <a:uFillTx/>
              </a:rPr>
              <a:t>5/5/2019</a:t>
            </a:fld>
            <a:endParaRPr lang="en-US">
              <a:uFillTx/>
            </a:endParaRPr>
          </a:p>
        </p:txBody>
      </p:sp>
      <p:sp>
        <p:nvSpPr>
          <p:cNvPr id="5" name="Footer Placeholder 4">
            <a:extLst>
              <a:ext uri="{FF2B5EF4-FFF2-40B4-BE49-F238E27FC236}">
                <a16:creationId xmlns:a16="http://schemas.microsoft.com/office/drawing/2014/main" id="{E1EF5AC4-4098-433D-8915-76438BBEA113}"/>
              </a:ext>
            </a:extLst>
          </p:cNvPr>
          <p:cNvSpPr>
            <a:spLocks noGrp="1"/>
          </p:cNvSpPr>
          <p:nvPr>
            <p:ph type="ftr" sz="quarter" idx="11"/>
          </p:nvPr>
        </p:nvSpPr>
        <p:spPr/>
        <p:txBody>
          <a:bodyPr/>
          <a:lstStyle/>
          <a:p>
            <a:r>
              <a:rPr lang="en-US">
                <a:uFillTx/>
              </a:rPr>
              <a:t>CCCC</a:t>
            </a:r>
          </a:p>
        </p:txBody>
      </p:sp>
      <p:sp>
        <p:nvSpPr>
          <p:cNvPr id="6" name="Slide Number Placeholder 5">
            <a:extLst>
              <a:ext uri="{FF2B5EF4-FFF2-40B4-BE49-F238E27FC236}">
                <a16:creationId xmlns:a16="http://schemas.microsoft.com/office/drawing/2014/main" id="{A331A5AD-44D4-48D9-A288-18135B808E86}"/>
              </a:ext>
            </a:extLst>
          </p:cNvPr>
          <p:cNvSpPr>
            <a:spLocks noGrp="1"/>
          </p:cNvSpPr>
          <p:nvPr>
            <p:ph type="sldNum" sz="quarter" idx="12"/>
          </p:nvPr>
        </p:nvSpPr>
        <p:spPr/>
        <p:txBody>
          <a:bodyPr/>
          <a:lstStyle/>
          <a:p>
            <a:fld id="{BC901020-CA2B-E14C-9071-72BB5DCF3F19}" type="slidenum">
              <a:rPr lang="en-US" smtClean="0">
                <a:uFillTx/>
              </a:rPr>
              <a:t>5</a:t>
            </a:fld>
            <a:endParaRPr lang="en-US">
              <a:uFillTx/>
            </a:endParaRPr>
          </a:p>
        </p:txBody>
      </p:sp>
      <p:grpSp>
        <p:nvGrpSpPr>
          <p:cNvPr id="7" name="Group 6">
            <a:extLst>
              <a:ext uri="{FF2B5EF4-FFF2-40B4-BE49-F238E27FC236}">
                <a16:creationId xmlns:a16="http://schemas.microsoft.com/office/drawing/2014/main" id="{76EAEEDF-7F1A-45DE-B848-8C31E62D479E}"/>
              </a:ext>
            </a:extLst>
          </p:cNvPr>
          <p:cNvGrpSpPr/>
          <p:nvPr/>
        </p:nvGrpSpPr>
        <p:grpSpPr>
          <a:xfrm>
            <a:off x="1217911" y="439911"/>
            <a:ext cx="5824983" cy="1367833"/>
            <a:chOff x="372889" y="257633"/>
            <a:chExt cx="5220459" cy="619920"/>
          </a:xfrm>
        </p:grpSpPr>
        <p:sp>
          <p:nvSpPr>
            <p:cNvPr id="8" name="Rectangle: Rounded Corners 7">
              <a:extLst>
                <a:ext uri="{FF2B5EF4-FFF2-40B4-BE49-F238E27FC236}">
                  <a16:creationId xmlns:a16="http://schemas.microsoft.com/office/drawing/2014/main" id="{B183265D-5FE6-423D-94DE-EB154E54E098}"/>
                </a:ext>
              </a:extLst>
            </p:cNvPr>
            <p:cNvSpPr/>
            <p:nvPr/>
          </p:nvSpPr>
          <p:spPr>
            <a:xfrm>
              <a:off x="372889" y="257633"/>
              <a:ext cx="5220459" cy="619920"/>
            </a:xfrm>
            <a:prstGeom prst="round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9" name="Rectangle: Rounded Corners 4">
              <a:extLst>
                <a:ext uri="{FF2B5EF4-FFF2-40B4-BE49-F238E27FC236}">
                  <a16:creationId xmlns:a16="http://schemas.microsoft.com/office/drawing/2014/main" id="{880A091B-6F10-49AF-9FC9-E87A5B8CF7B0}"/>
                </a:ext>
              </a:extLst>
            </p:cNvPr>
            <p:cNvSpPr txBox="1"/>
            <p:nvPr/>
          </p:nvSpPr>
          <p:spPr>
            <a:xfrm>
              <a:off x="403151" y="287895"/>
              <a:ext cx="5159935" cy="55939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97321" tIns="0" rIns="197321" bIns="0" numCol="1" spcCol="1270" anchor="ctr" anchorCtr="0">
              <a:noAutofit/>
            </a:bodyPr>
            <a:lstStyle/>
            <a:p>
              <a:pPr marL="0" lvl="0" indent="0" algn="l" defTabSz="933450">
                <a:lnSpc>
                  <a:spcPct val="90000"/>
                </a:lnSpc>
                <a:spcBef>
                  <a:spcPct val="0"/>
                </a:spcBef>
                <a:spcAft>
                  <a:spcPct val="35000"/>
                </a:spcAft>
                <a:buNone/>
              </a:pPr>
              <a:r>
                <a:rPr lang="zh-CN" sz="4800" b="1" kern="1200" dirty="0"/>
                <a:t>短暫的</a:t>
              </a:r>
              <a:r>
                <a:rPr lang="en-US" altLang="zh-CN" sz="4800" b="1" kern="1200" dirty="0"/>
                <a:t> Temporary  </a:t>
              </a:r>
              <a:endParaRPr lang="en-US" sz="4800" b="1" kern="1200" dirty="0"/>
            </a:p>
          </p:txBody>
        </p:sp>
      </p:grpSp>
      <p:sp>
        <p:nvSpPr>
          <p:cNvPr id="10" name="Rectangle 9">
            <a:extLst>
              <a:ext uri="{FF2B5EF4-FFF2-40B4-BE49-F238E27FC236}">
                <a16:creationId xmlns:a16="http://schemas.microsoft.com/office/drawing/2014/main" id="{66F10885-ECB7-4932-8733-7EA95777FF64}"/>
              </a:ext>
            </a:extLst>
          </p:cNvPr>
          <p:cNvSpPr/>
          <p:nvPr/>
        </p:nvSpPr>
        <p:spPr>
          <a:xfrm>
            <a:off x="6219930" y="3996189"/>
            <a:ext cx="5593906" cy="2475678"/>
          </a:xfrm>
          <a:prstGeom prst="rect">
            <a:avLst/>
          </a:prstGeom>
        </p:spPr>
        <p:txBody>
          <a:bodyPr wrap="square">
            <a:spAutoFit/>
          </a:bodyPr>
          <a:lstStyle/>
          <a:p>
            <a:pPr>
              <a:lnSpc>
                <a:spcPct val="107000"/>
              </a:lnSpc>
              <a:spcAft>
                <a:spcPts val="800"/>
              </a:spcAft>
            </a:pPr>
            <a:r>
              <a:rPr lang="en-US" altLang="zh-TW" sz="2000" i="1" dirty="0">
                <a:ea typeface="SimSun" panose="02010600030101010101" pitchFamily="2" charset="-122"/>
                <a:cs typeface="Times New Roman" panose="02020603050405020304" pitchFamily="18" charset="0"/>
              </a:rPr>
              <a:t>2 Corinthians 4:16-18 </a:t>
            </a:r>
          </a:p>
          <a:p>
            <a:pPr>
              <a:lnSpc>
                <a:spcPct val="107000"/>
              </a:lnSpc>
              <a:spcAft>
                <a:spcPts val="800"/>
              </a:spcAft>
            </a:pPr>
            <a:r>
              <a:rPr lang="en-US" altLang="zh-TW" sz="2000" i="1" dirty="0">
                <a:ea typeface="SimSun" panose="02010600030101010101" pitchFamily="2" charset="-122"/>
                <a:cs typeface="Times New Roman" panose="02020603050405020304" pitchFamily="18" charset="0"/>
              </a:rPr>
              <a:t>16 Therefore, we do not lose heart. Though </a:t>
            </a:r>
            <a:r>
              <a:rPr lang="en-US" altLang="zh-TW" sz="2000" i="1" dirty="0">
                <a:solidFill>
                  <a:srgbClr val="FF0000"/>
                </a:solidFill>
                <a:ea typeface="SimSun" panose="02010600030101010101" pitchFamily="2" charset="-122"/>
                <a:cs typeface="Times New Roman" panose="02020603050405020304" pitchFamily="18" charset="0"/>
              </a:rPr>
              <a:t>outwardly we are wasting away</a:t>
            </a:r>
            <a:r>
              <a:rPr lang="en-US" altLang="zh-TW" sz="2000" i="1" dirty="0">
                <a:ea typeface="SimSun" panose="02010600030101010101" pitchFamily="2" charset="-122"/>
                <a:cs typeface="Times New Roman" panose="02020603050405020304" pitchFamily="18" charset="0"/>
              </a:rPr>
              <a:t>, yet inwardly we are being renewed day by day. 17 For our </a:t>
            </a:r>
            <a:r>
              <a:rPr lang="en-US" altLang="zh-TW" sz="2000" i="1" dirty="0">
                <a:solidFill>
                  <a:srgbClr val="FF0000"/>
                </a:solidFill>
                <a:ea typeface="SimSun" panose="02010600030101010101" pitchFamily="2" charset="-122"/>
                <a:cs typeface="Times New Roman" panose="02020603050405020304" pitchFamily="18" charset="0"/>
              </a:rPr>
              <a:t>light and momentary troubles </a:t>
            </a:r>
            <a:r>
              <a:rPr lang="en-US" altLang="zh-TW" sz="2000" i="1" dirty="0">
                <a:ea typeface="SimSun" panose="02010600030101010101" pitchFamily="2" charset="-122"/>
                <a:cs typeface="Times New Roman" panose="02020603050405020304" pitchFamily="18" charset="0"/>
              </a:rPr>
              <a:t>are achieving for us an eternal glory that far outweighs them all. 18 So we fix our eyes not on what is unseen. For </a:t>
            </a:r>
            <a:r>
              <a:rPr lang="en-US" altLang="zh-TW" sz="2000" i="1" dirty="0">
                <a:solidFill>
                  <a:srgbClr val="FF0000"/>
                </a:solidFill>
                <a:ea typeface="SimSun" panose="02010600030101010101" pitchFamily="2" charset="-122"/>
                <a:cs typeface="Times New Roman" panose="02020603050405020304" pitchFamily="18" charset="0"/>
              </a:rPr>
              <a:t>what is seen </a:t>
            </a:r>
            <a:r>
              <a:rPr lang="en-US" altLang="zh-TW" sz="2000" i="1" dirty="0">
                <a:ea typeface="SimSun" panose="02010600030101010101" pitchFamily="2" charset="-122"/>
                <a:cs typeface="Times New Roman" panose="02020603050405020304" pitchFamily="18" charset="0"/>
              </a:rPr>
              <a:t>is temporary, but what is unseen is eternal.</a:t>
            </a:r>
          </a:p>
        </p:txBody>
      </p:sp>
      <p:sp>
        <p:nvSpPr>
          <p:cNvPr id="12" name="Rectangle 11">
            <a:extLst>
              <a:ext uri="{FF2B5EF4-FFF2-40B4-BE49-F238E27FC236}">
                <a16:creationId xmlns:a16="http://schemas.microsoft.com/office/drawing/2014/main" id="{47D58047-B6AB-4AEB-90D0-C7E5ACC0D434}"/>
              </a:ext>
            </a:extLst>
          </p:cNvPr>
          <p:cNvSpPr/>
          <p:nvPr/>
        </p:nvSpPr>
        <p:spPr>
          <a:xfrm>
            <a:off x="1170638" y="3942411"/>
            <a:ext cx="4968252" cy="2475678"/>
          </a:xfrm>
          <a:prstGeom prst="rect">
            <a:avLst/>
          </a:prstGeom>
        </p:spPr>
        <p:txBody>
          <a:bodyPr wrap="square">
            <a:spAutoFit/>
          </a:bodyPr>
          <a:lstStyle/>
          <a:p>
            <a:pPr>
              <a:lnSpc>
                <a:spcPct val="107000"/>
              </a:lnSpc>
              <a:spcAft>
                <a:spcPts val="800"/>
              </a:spcAft>
            </a:pPr>
            <a:r>
              <a:rPr lang="zh-TW" altLang="en-US" sz="2000" i="1" dirty="0">
                <a:ea typeface="SimSun" panose="02010600030101010101" pitchFamily="2" charset="-122"/>
                <a:cs typeface="Times New Roman" panose="02020603050405020304" pitchFamily="18" charset="0"/>
              </a:rPr>
              <a:t>哥林多後書 </a:t>
            </a:r>
            <a:r>
              <a:rPr lang="en-US" altLang="zh-TW" sz="2000" i="1" dirty="0">
                <a:ea typeface="SimSun" panose="02010600030101010101" pitchFamily="2" charset="-122"/>
                <a:cs typeface="Times New Roman" panose="02020603050405020304" pitchFamily="18" charset="0"/>
              </a:rPr>
              <a:t>4</a:t>
            </a:r>
            <a:r>
              <a:rPr lang="zh-TW" altLang="en-US" sz="2000" i="1" dirty="0">
                <a:ea typeface="SimSun" panose="02010600030101010101" pitchFamily="2" charset="-122"/>
                <a:cs typeface="Times New Roman" panose="02020603050405020304" pitchFamily="18" charset="0"/>
              </a:rPr>
              <a:t>：</a:t>
            </a:r>
            <a:r>
              <a:rPr lang="en-US" altLang="zh-TW" sz="2000" i="1" dirty="0">
                <a:ea typeface="SimSun" panose="02010600030101010101" pitchFamily="2" charset="-122"/>
                <a:cs typeface="Times New Roman" panose="02020603050405020304" pitchFamily="18" charset="0"/>
              </a:rPr>
              <a:t>16-18</a:t>
            </a:r>
          </a:p>
          <a:p>
            <a:pPr>
              <a:lnSpc>
                <a:spcPct val="107000"/>
              </a:lnSpc>
              <a:spcAft>
                <a:spcPts val="800"/>
              </a:spcAft>
            </a:pPr>
            <a:r>
              <a:rPr lang="en-US" altLang="zh-TW" sz="2000" i="1" dirty="0">
                <a:ea typeface="SimSun" panose="02010600030101010101" pitchFamily="2" charset="-122"/>
                <a:cs typeface="Times New Roman" panose="02020603050405020304" pitchFamily="18" charset="0"/>
              </a:rPr>
              <a:t>16 </a:t>
            </a:r>
            <a:r>
              <a:rPr lang="zh-TW" altLang="en-US" sz="2000" i="1" dirty="0">
                <a:ea typeface="SimSun" panose="02010600030101010101" pitchFamily="2" charset="-122"/>
                <a:cs typeface="Times New Roman" panose="02020603050405020304" pitchFamily="18" charset="0"/>
              </a:rPr>
              <a:t>所以，我們不喪膽。 </a:t>
            </a:r>
            <a:r>
              <a:rPr lang="zh-TW" altLang="en-US" sz="2000" i="1" dirty="0">
                <a:solidFill>
                  <a:srgbClr val="FF0000"/>
                </a:solidFill>
                <a:ea typeface="SimSun" panose="02010600030101010101" pitchFamily="2" charset="-122"/>
                <a:cs typeface="Times New Roman" panose="02020603050405020304" pitchFamily="18" charset="0"/>
              </a:rPr>
              <a:t>外體雖然毀壞</a:t>
            </a:r>
            <a:r>
              <a:rPr lang="zh-TW" altLang="en-US" sz="2000" i="1" dirty="0">
                <a:ea typeface="SimSun" panose="02010600030101010101" pitchFamily="2" charset="-122"/>
                <a:cs typeface="Times New Roman" panose="02020603050405020304" pitchFamily="18" charset="0"/>
              </a:rPr>
              <a:t>，內心卻一天新似一天。 </a:t>
            </a:r>
            <a:r>
              <a:rPr lang="en-US" altLang="zh-TW" sz="2000" i="1" dirty="0">
                <a:ea typeface="SimSun" panose="02010600030101010101" pitchFamily="2" charset="-122"/>
                <a:cs typeface="Times New Roman" panose="02020603050405020304" pitchFamily="18" charset="0"/>
              </a:rPr>
              <a:t>17 </a:t>
            </a:r>
            <a:r>
              <a:rPr lang="zh-TW" altLang="en-US" sz="2000" i="1" dirty="0">
                <a:ea typeface="SimSun" panose="02010600030101010101" pitchFamily="2" charset="-122"/>
                <a:cs typeface="Times New Roman" panose="02020603050405020304" pitchFamily="18" charset="0"/>
              </a:rPr>
              <a:t>我們這</a:t>
            </a:r>
            <a:r>
              <a:rPr lang="zh-TW" altLang="en-US" sz="2000" i="1" dirty="0">
                <a:solidFill>
                  <a:srgbClr val="FF0000"/>
                </a:solidFill>
                <a:ea typeface="SimSun" panose="02010600030101010101" pitchFamily="2" charset="-122"/>
                <a:cs typeface="Times New Roman" panose="02020603050405020304" pitchFamily="18" charset="0"/>
              </a:rPr>
              <a:t>至暫至輕的苦楚</a:t>
            </a:r>
            <a:r>
              <a:rPr lang="zh-TW" altLang="en-US" sz="2000" i="1" dirty="0">
                <a:ea typeface="SimSun" panose="02010600030101010101" pitchFamily="2" charset="-122"/>
                <a:cs typeface="Times New Roman" panose="02020603050405020304" pitchFamily="18" charset="0"/>
              </a:rPr>
              <a:t>，要為我們成就極重無比、永遠的榮耀。 </a:t>
            </a:r>
            <a:r>
              <a:rPr lang="en-US" altLang="zh-TW" sz="2000" i="1" dirty="0">
                <a:ea typeface="SimSun" panose="02010600030101010101" pitchFamily="2" charset="-122"/>
                <a:cs typeface="Times New Roman" panose="02020603050405020304" pitchFamily="18" charset="0"/>
              </a:rPr>
              <a:t>18 </a:t>
            </a:r>
            <a:r>
              <a:rPr lang="zh-TW" altLang="en-US" sz="2000" i="1" dirty="0">
                <a:ea typeface="SimSun" panose="02010600030101010101" pitchFamily="2" charset="-122"/>
                <a:cs typeface="Times New Roman" panose="02020603050405020304" pitchFamily="18" charset="0"/>
              </a:rPr>
              <a:t>原 來 我 們 不 是 顧 念 </a:t>
            </a:r>
            <a:r>
              <a:rPr lang="zh-TW" altLang="en-US" sz="2000" i="1" dirty="0">
                <a:solidFill>
                  <a:srgbClr val="FF0000"/>
                </a:solidFill>
                <a:ea typeface="SimSun" panose="02010600030101010101" pitchFamily="2" charset="-122"/>
                <a:cs typeface="Times New Roman" panose="02020603050405020304" pitchFamily="18" charset="0"/>
              </a:rPr>
              <a:t>所 見 的 </a:t>
            </a:r>
            <a:r>
              <a:rPr lang="zh-TW" altLang="en-US" sz="2000" i="1" dirty="0">
                <a:ea typeface="SimSun" panose="02010600030101010101" pitchFamily="2" charset="-122"/>
                <a:cs typeface="Times New Roman" panose="02020603050405020304" pitchFamily="18" charset="0"/>
              </a:rPr>
              <a:t>， 乃 是 顧 念 所 不 見 的 ； 因 為 所 見 的 是 暫 時 的 ， 所 不 見 的 是 永 遠 的 。</a:t>
            </a:r>
          </a:p>
        </p:txBody>
      </p:sp>
    </p:spTree>
    <p:extLst>
      <p:ext uri="{BB962C8B-B14F-4D97-AF65-F5344CB8AC3E}">
        <p14:creationId xmlns:p14="http://schemas.microsoft.com/office/powerpoint/2010/main" val="2300652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12">
                                            <p:txEl>
                                              <p:pRg st="0" end="0"/>
                                            </p:txEl>
                                          </p:spTgt>
                                        </p:tgtEl>
                                        <p:attrNameLst>
                                          <p:attrName>style.visibility</p:attrName>
                                        </p:attrNameLst>
                                      </p:cBhvr>
                                      <p:to>
                                        <p:strVal val="visible"/>
                                      </p:to>
                                    </p:set>
                                    <p:animEffect transition="in" filter="fade">
                                      <p:cBhvr>
                                        <p:cTn id="18" dur="1000"/>
                                        <p:tgtEl>
                                          <p:spTgt spid="12">
                                            <p:txEl>
                                              <p:pRg st="0" end="0"/>
                                            </p:txEl>
                                          </p:spTgt>
                                        </p:tgtEl>
                                      </p:cBhvr>
                                    </p:animEffect>
                                    <p:anim calcmode="lin" valueType="num">
                                      <p:cBhvr>
                                        <p:cTn id="19"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1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10">
                                            <p:txEl>
                                              <p:pRg st="0" end="0"/>
                                            </p:txEl>
                                          </p:spTgt>
                                        </p:tgtEl>
                                        <p:attrNameLst>
                                          <p:attrName>style.visibility</p:attrName>
                                        </p:attrNameLst>
                                      </p:cBhvr>
                                      <p:to>
                                        <p:strVal val="visible"/>
                                      </p:to>
                                    </p:set>
                                    <p:animEffect transition="in" filter="fade">
                                      <p:cBhvr>
                                        <p:cTn id="25" dur="1000"/>
                                        <p:tgtEl>
                                          <p:spTgt spid="10">
                                            <p:txEl>
                                              <p:pRg st="0" end="0"/>
                                            </p:txEl>
                                          </p:spTgt>
                                        </p:tgtEl>
                                      </p:cBhvr>
                                    </p:animEffect>
                                    <p:anim calcmode="lin" valueType="num">
                                      <p:cBhvr>
                                        <p:cTn id="26"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10">
                                            <p:txEl>
                                              <p:pRg st="0" end="0"/>
                                            </p:txEl>
                                          </p:spTgt>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12">
                                            <p:txEl>
                                              <p:pRg st="1" end="1"/>
                                            </p:txEl>
                                          </p:spTgt>
                                        </p:tgtEl>
                                        <p:attrNameLst>
                                          <p:attrName>style.visibility</p:attrName>
                                        </p:attrNameLst>
                                      </p:cBhvr>
                                      <p:to>
                                        <p:strVal val="visible"/>
                                      </p:to>
                                    </p:set>
                                    <p:animEffect transition="in" filter="fade">
                                      <p:cBhvr>
                                        <p:cTn id="30" dur="1000"/>
                                        <p:tgtEl>
                                          <p:spTgt spid="12">
                                            <p:txEl>
                                              <p:pRg st="1" end="1"/>
                                            </p:txEl>
                                          </p:spTgt>
                                        </p:tgtEl>
                                      </p:cBhvr>
                                    </p:animEffect>
                                    <p:anim calcmode="lin" valueType="num">
                                      <p:cBhvr>
                                        <p:cTn id="31" dur="1000" fill="hold"/>
                                        <p:tgtEl>
                                          <p:spTgt spid="12">
                                            <p:txEl>
                                              <p:pRg st="1" end="1"/>
                                            </p:txEl>
                                          </p:spTgt>
                                        </p:tgtEl>
                                        <p:attrNameLst>
                                          <p:attrName>ppt_x</p:attrName>
                                        </p:attrNameLst>
                                      </p:cBhvr>
                                      <p:tavLst>
                                        <p:tav tm="0">
                                          <p:val>
                                            <p:strVal val="#ppt_x"/>
                                          </p:val>
                                        </p:tav>
                                        <p:tav tm="100000">
                                          <p:val>
                                            <p:strVal val="#ppt_x"/>
                                          </p:val>
                                        </p:tav>
                                      </p:tavLst>
                                    </p:anim>
                                    <p:anim calcmode="lin" valueType="num">
                                      <p:cBhvr>
                                        <p:cTn id="32" dur="1000" fill="hold"/>
                                        <p:tgtEl>
                                          <p:spTgt spid="12">
                                            <p:txEl>
                                              <p:pRg st="1" end="1"/>
                                            </p:txEl>
                                          </p:spTgt>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10">
                                            <p:txEl>
                                              <p:pRg st="1" end="1"/>
                                            </p:txEl>
                                          </p:spTgt>
                                        </p:tgtEl>
                                        <p:attrNameLst>
                                          <p:attrName>style.visibility</p:attrName>
                                        </p:attrNameLst>
                                      </p:cBhvr>
                                      <p:to>
                                        <p:strVal val="visible"/>
                                      </p:to>
                                    </p:set>
                                    <p:animEffect transition="in" filter="fade">
                                      <p:cBhvr>
                                        <p:cTn id="35" dur="1000"/>
                                        <p:tgtEl>
                                          <p:spTgt spid="10">
                                            <p:txEl>
                                              <p:pRg st="1" end="1"/>
                                            </p:txEl>
                                          </p:spTgt>
                                        </p:tgtEl>
                                      </p:cBhvr>
                                    </p:animEffect>
                                    <p:anim calcmode="lin" valueType="num">
                                      <p:cBhvr>
                                        <p:cTn id="36" dur="1000" fill="hold"/>
                                        <p:tgtEl>
                                          <p:spTgt spid="10">
                                            <p:txEl>
                                              <p:pRg st="1" end="1"/>
                                            </p:txEl>
                                          </p:spTgt>
                                        </p:tgtEl>
                                        <p:attrNameLst>
                                          <p:attrName>ppt_x</p:attrName>
                                        </p:attrNameLst>
                                      </p:cBhvr>
                                      <p:tavLst>
                                        <p:tav tm="0">
                                          <p:val>
                                            <p:strVal val="#ppt_x"/>
                                          </p:val>
                                        </p:tav>
                                        <p:tav tm="100000">
                                          <p:val>
                                            <p:strVal val="#ppt_x"/>
                                          </p:val>
                                        </p:tav>
                                      </p:tavLst>
                                    </p:anim>
                                    <p:anim calcmode="lin" valueType="num">
                                      <p:cBhvr>
                                        <p:cTn id="37" dur="1000" fill="hold"/>
                                        <p:tgtEl>
                                          <p:spTgt spid="10">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B93636F-30DD-45FE-9208-9D18F1CC67BE}"/>
              </a:ext>
            </a:extLst>
          </p:cNvPr>
          <p:cNvSpPr>
            <a:spLocks noGrp="1"/>
          </p:cNvSpPr>
          <p:nvPr>
            <p:ph type="dt" sz="half" idx="10"/>
          </p:nvPr>
        </p:nvSpPr>
        <p:spPr/>
        <p:txBody>
          <a:bodyPr/>
          <a:lstStyle/>
          <a:p>
            <a:fld id="{FF3393E2-A340-4EEB-8D83-B3DA40E983BB}" type="datetime1">
              <a:rPr lang="en-US" smtClean="0">
                <a:uFillTx/>
              </a:rPr>
              <a:t>5/5/2019</a:t>
            </a:fld>
            <a:endParaRPr lang="en-US">
              <a:uFillTx/>
            </a:endParaRPr>
          </a:p>
        </p:txBody>
      </p:sp>
      <p:sp>
        <p:nvSpPr>
          <p:cNvPr id="5" name="Footer Placeholder 4">
            <a:extLst>
              <a:ext uri="{FF2B5EF4-FFF2-40B4-BE49-F238E27FC236}">
                <a16:creationId xmlns:a16="http://schemas.microsoft.com/office/drawing/2014/main" id="{19C629AD-7BF1-4EE3-B5B9-A6C1BA18F5F6}"/>
              </a:ext>
            </a:extLst>
          </p:cNvPr>
          <p:cNvSpPr>
            <a:spLocks noGrp="1"/>
          </p:cNvSpPr>
          <p:nvPr>
            <p:ph type="ftr" sz="quarter" idx="11"/>
          </p:nvPr>
        </p:nvSpPr>
        <p:spPr/>
        <p:txBody>
          <a:bodyPr/>
          <a:lstStyle/>
          <a:p>
            <a:r>
              <a:rPr lang="en-US">
                <a:uFillTx/>
              </a:rPr>
              <a:t>CCCC</a:t>
            </a:r>
          </a:p>
        </p:txBody>
      </p:sp>
      <p:sp>
        <p:nvSpPr>
          <p:cNvPr id="6" name="Slide Number Placeholder 5">
            <a:extLst>
              <a:ext uri="{FF2B5EF4-FFF2-40B4-BE49-F238E27FC236}">
                <a16:creationId xmlns:a16="http://schemas.microsoft.com/office/drawing/2014/main" id="{7DE6B2A0-F2D2-40A5-A1E1-9395DABE09B7}"/>
              </a:ext>
            </a:extLst>
          </p:cNvPr>
          <p:cNvSpPr>
            <a:spLocks noGrp="1"/>
          </p:cNvSpPr>
          <p:nvPr>
            <p:ph type="sldNum" sz="quarter" idx="12"/>
          </p:nvPr>
        </p:nvSpPr>
        <p:spPr/>
        <p:txBody>
          <a:bodyPr/>
          <a:lstStyle/>
          <a:p>
            <a:fld id="{BC901020-CA2B-E14C-9071-72BB5DCF3F19}" type="slidenum">
              <a:rPr lang="en-US" smtClean="0">
                <a:uFillTx/>
              </a:rPr>
              <a:t>6</a:t>
            </a:fld>
            <a:endParaRPr lang="en-US">
              <a:uFillTx/>
            </a:endParaRPr>
          </a:p>
        </p:txBody>
      </p:sp>
      <p:pic>
        <p:nvPicPr>
          <p:cNvPr id="3074" name="Picture 2" descr="https://www.biaodianfu.com/wp-content/uploads/2018/02/maslows-hierarchy-of-needs.png">
            <a:extLst>
              <a:ext uri="{FF2B5EF4-FFF2-40B4-BE49-F238E27FC236}">
                <a16:creationId xmlns:a16="http://schemas.microsoft.com/office/drawing/2014/main" id="{D39C5991-2CB2-42C9-9623-45FB35A26F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0779" y="390049"/>
            <a:ext cx="6148004" cy="5403519"/>
          </a:xfrm>
          <a:prstGeom prst="rect">
            <a:avLst/>
          </a:prstGeom>
          <a:noFill/>
          <a:extLst>
            <a:ext uri="{909E8E84-426E-40DD-AFC4-6F175D3DCCD1}">
              <a14:hiddenFill xmlns:a14="http://schemas.microsoft.com/office/drawing/2010/main">
                <a:solidFill>
                  <a:srgbClr val="FFFFFF"/>
                </a:solidFill>
              </a14:hiddenFill>
            </a:ext>
          </a:extLst>
        </p:spPr>
      </p:pic>
      <p:sp>
        <p:nvSpPr>
          <p:cNvPr id="9" name="Content Placeholder 2">
            <a:extLst>
              <a:ext uri="{FF2B5EF4-FFF2-40B4-BE49-F238E27FC236}">
                <a16:creationId xmlns:a16="http://schemas.microsoft.com/office/drawing/2014/main" id="{E56A61B6-CB10-412D-A2CB-0B829A128D65}"/>
              </a:ext>
            </a:extLst>
          </p:cNvPr>
          <p:cNvSpPr>
            <a:spLocks noGrp="1"/>
          </p:cNvSpPr>
          <p:nvPr>
            <p:ph idx="1"/>
          </p:nvPr>
        </p:nvSpPr>
        <p:spPr>
          <a:xfrm>
            <a:off x="1251678" y="2198544"/>
            <a:ext cx="4026000" cy="2166729"/>
          </a:xfrm>
        </p:spPr>
        <p:txBody>
          <a:bodyPr/>
          <a:lstStyle/>
          <a:p>
            <a:r>
              <a:rPr lang="en-US" altLang="zh-TW" b="1" dirty="0"/>
              <a:t>Maslow’s Hierarchy of Needs </a:t>
            </a:r>
            <a:r>
              <a:rPr lang="zh-TW" altLang="en-US" b="1" dirty="0"/>
              <a:t>馬斯洛的需求層次理論</a:t>
            </a:r>
            <a:endParaRPr lang="en-US" b="1" dirty="0"/>
          </a:p>
        </p:txBody>
      </p:sp>
      <p:grpSp>
        <p:nvGrpSpPr>
          <p:cNvPr id="10" name="Group 9">
            <a:extLst>
              <a:ext uri="{FF2B5EF4-FFF2-40B4-BE49-F238E27FC236}">
                <a16:creationId xmlns:a16="http://schemas.microsoft.com/office/drawing/2014/main" id="{26EC89F3-951E-4D04-BA14-ED645DDB393D}"/>
              </a:ext>
            </a:extLst>
          </p:cNvPr>
          <p:cNvGrpSpPr/>
          <p:nvPr/>
        </p:nvGrpSpPr>
        <p:grpSpPr>
          <a:xfrm>
            <a:off x="1217911" y="439911"/>
            <a:ext cx="5824983" cy="1367833"/>
            <a:chOff x="372889" y="257633"/>
            <a:chExt cx="5220459" cy="619920"/>
          </a:xfrm>
        </p:grpSpPr>
        <p:sp>
          <p:nvSpPr>
            <p:cNvPr id="11" name="Rectangle: Rounded Corners 10">
              <a:extLst>
                <a:ext uri="{FF2B5EF4-FFF2-40B4-BE49-F238E27FC236}">
                  <a16:creationId xmlns:a16="http://schemas.microsoft.com/office/drawing/2014/main" id="{216DE8AC-8A4B-4BC1-B601-E6ED65170160}"/>
                </a:ext>
              </a:extLst>
            </p:cNvPr>
            <p:cNvSpPr/>
            <p:nvPr/>
          </p:nvSpPr>
          <p:spPr>
            <a:xfrm>
              <a:off x="372889" y="257633"/>
              <a:ext cx="5220459" cy="619920"/>
            </a:xfrm>
            <a:prstGeom prst="round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2" name="Rectangle: Rounded Corners 4">
              <a:extLst>
                <a:ext uri="{FF2B5EF4-FFF2-40B4-BE49-F238E27FC236}">
                  <a16:creationId xmlns:a16="http://schemas.microsoft.com/office/drawing/2014/main" id="{853FEA44-1EDB-4C04-953F-C3EA1E684DA1}"/>
                </a:ext>
              </a:extLst>
            </p:cNvPr>
            <p:cNvSpPr txBox="1"/>
            <p:nvPr/>
          </p:nvSpPr>
          <p:spPr>
            <a:xfrm>
              <a:off x="403151" y="287895"/>
              <a:ext cx="5159935" cy="55939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97321" tIns="0" rIns="197321" bIns="0" numCol="1" spcCol="1270" anchor="ctr" anchorCtr="0">
              <a:noAutofit/>
            </a:bodyPr>
            <a:lstStyle/>
            <a:p>
              <a:pPr marL="0" lvl="0" indent="0" algn="l" defTabSz="933450">
                <a:lnSpc>
                  <a:spcPct val="90000"/>
                </a:lnSpc>
                <a:spcBef>
                  <a:spcPct val="0"/>
                </a:spcBef>
                <a:spcAft>
                  <a:spcPct val="35000"/>
                </a:spcAft>
                <a:buNone/>
              </a:pPr>
              <a:r>
                <a:rPr lang="zh-CN" sz="4800" b="1" kern="1200" dirty="0"/>
                <a:t>短暫的</a:t>
              </a:r>
              <a:r>
                <a:rPr lang="en-US" altLang="zh-CN" sz="4800" b="1" kern="1200" dirty="0"/>
                <a:t> Temporary  </a:t>
              </a:r>
              <a:endParaRPr lang="en-US" sz="4800" b="1" kern="1200" dirty="0"/>
            </a:p>
          </p:txBody>
        </p:sp>
      </p:grpSp>
    </p:spTree>
    <p:extLst>
      <p:ext uri="{BB962C8B-B14F-4D97-AF65-F5344CB8AC3E}">
        <p14:creationId xmlns:p14="http://schemas.microsoft.com/office/powerpoint/2010/main" val="53230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circle(in)">
                                      <p:cBhvr>
                                        <p:cTn id="7" dur="20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60E1B-CB67-4FFE-A5B2-E9CEBADACBD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D52C767-8CA4-486C-8F43-9A768F64B8B2}"/>
              </a:ext>
            </a:extLst>
          </p:cNvPr>
          <p:cNvSpPr>
            <a:spLocks noGrp="1"/>
          </p:cNvSpPr>
          <p:nvPr>
            <p:ph idx="1"/>
          </p:nvPr>
        </p:nvSpPr>
        <p:spPr/>
        <p:txBody>
          <a:bodyPr/>
          <a:lstStyle/>
          <a:p>
            <a:endParaRPr lang="en-US"/>
          </a:p>
        </p:txBody>
      </p:sp>
      <p:sp>
        <p:nvSpPr>
          <p:cNvPr id="4" name="Date Placeholder 3">
            <a:extLst>
              <a:ext uri="{FF2B5EF4-FFF2-40B4-BE49-F238E27FC236}">
                <a16:creationId xmlns:a16="http://schemas.microsoft.com/office/drawing/2014/main" id="{4769A72D-5B98-46EC-8C5F-6AFC1EF13967}"/>
              </a:ext>
            </a:extLst>
          </p:cNvPr>
          <p:cNvSpPr>
            <a:spLocks noGrp="1"/>
          </p:cNvSpPr>
          <p:nvPr>
            <p:ph type="dt" sz="half" idx="10"/>
          </p:nvPr>
        </p:nvSpPr>
        <p:spPr/>
        <p:txBody>
          <a:bodyPr/>
          <a:lstStyle/>
          <a:p>
            <a:fld id="{FF3393E2-A340-4EEB-8D83-B3DA40E983BB}" type="datetime1">
              <a:rPr lang="en-US" smtClean="0">
                <a:uFillTx/>
              </a:rPr>
              <a:t>5/5/2019</a:t>
            </a:fld>
            <a:endParaRPr lang="en-US">
              <a:uFillTx/>
            </a:endParaRPr>
          </a:p>
        </p:txBody>
      </p:sp>
      <p:sp>
        <p:nvSpPr>
          <p:cNvPr id="5" name="Footer Placeholder 4">
            <a:extLst>
              <a:ext uri="{FF2B5EF4-FFF2-40B4-BE49-F238E27FC236}">
                <a16:creationId xmlns:a16="http://schemas.microsoft.com/office/drawing/2014/main" id="{0AEE48F2-3748-42B2-8306-A752A1DF95D8}"/>
              </a:ext>
            </a:extLst>
          </p:cNvPr>
          <p:cNvSpPr>
            <a:spLocks noGrp="1"/>
          </p:cNvSpPr>
          <p:nvPr>
            <p:ph type="ftr" sz="quarter" idx="11"/>
          </p:nvPr>
        </p:nvSpPr>
        <p:spPr/>
        <p:txBody>
          <a:bodyPr/>
          <a:lstStyle/>
          <a:p>
            <a:r>
              <a:rPr lang="en-US">
                <a:uFillTx/>
              </a:rPr>
              <a:t>CCCC</a:t>
            </a:r>
          </a:p>
        </p:txBody>
      </p:sp>
      <p:sp>
        <p:nvSpPr>
          <p:cNvPr id="6" name="Slide Number Placeholder 5">
            <a:extLst>
              <a:ext uri="{FF2B5EF4-FFF2-40B4-BE49-F238E27FC236}">
                <a16:creationId xmlns:a16="http://schemas.microsoft.com/office/drawing/2014/main" id="{6E73FDDA-0086-48F5-B0CA-20ABB8A56BE5}"/>
              </a:ext>
            </a:extLst>
          </p:cNvPr>
          <p:cNvSpPr>
            <a:spLocks noGrp="1"/>
          </p:cNvSpPr>
          <p:nvPr>
            <p:ph type="sldNum" sz="quarter" idx="12"/>
          </p:nvPr>
        </p:nvSpPr>
        <p:spPr/>
        <p:txBody>
          <a:bodyPr/>
          <a:lstStyle/>
          <a:p>
            <a:fld id="{BC901020-CA2B-E14C-9071-72BB5DCF3F19}" type="slidenum">
              <a:rPr lang="en-US" smtClean="0">
                <a:uFillTx/>
              </a:rPr>
              <a:t>7</a:t>
            </a:fld>
            <a:endParaRPr lang="en-US">
              <a:uFillTx/>
            </a:endParaRPr>
          </a:p>
        </p:txBody>
      </p:sp>
      <p:pic>
        <p:nvPicPr>
          <p:cNvPr id="8" name="Picture 7">
            <a:extLst>
              <a:ext uri="{FF2B5EF4-FFF2-40B4-BE49-F238E27FC236}">
                <a16:creationId xmlns:a16="http://schemas.microsoft.com/office/drawing/2014/main" id="{2683588A-9A37-4BF7-94F5-CD4C0B3C239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476352" y="978409"/>
            <a:ext cx="6083475" cy="5327840"/>
          </a:xfrm>
          <a:prstGeom prst="rect">
            <a:avLst/>
          </a:prstGeom>
          <a:noFill/>
          <a:ln>
            <a:noFill/>
          </a:ln>
        </p:spPr>
      </p:pic>
      <p:pic>
        <p:nvPicPr>
          <p:cNvPr id="7" name="Picture 2" descr="https://www.biaodianfu.com/wp-content/uploads/2018/02/maslows-hierarchy-of-needs.png">
            <a:extLst>
              <a:ext uri="{FF2B5EF4-FFF2-40B4-BE49-F238E27FC236}">
                <a16:creationId xmlns:a16="http://schemas.microsoft.com/office/drawing/2014/main" id="{EFADB06B-CFFB-4E38-A409-347C4A1173F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173" y="133859"/>
            <a:ext cx="5418520" cy="47623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1945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E113FB04-5A5E-4AC4-8429-FB3BDD38295E}"/>
              </a:ext>
            </a:extLst>
          </p:cNvPr>
          <p:cNvSpPr>
            <a:spLocks noGrp="1"/>
          </p:cNvSpPr>
          <p:nvPr>
            <p:ph type="dt" sz="half" idx="10"/>
          </p:nvPr>
        </p:nvSpPr>
        <p:spPr/>
        <p:txBody>
          <a:bodyPr/>
          <a:lstStyle/>
          <a:p>
            <a:fld id="{FF3393E2-A340-4EEB-8D83-B3DA40E983BB}" type="datetime1">
              <a:rPr lang="en-US" smtClean="0">
                <a:uFillTx/>
              </a:rPr>
              <a:t>5/5/2019</a:t>
            </a:fld>
            <a:endParaRPr lang="en-US">
              <a:uFillTx/>
            </a:endParaRPr>
          </a:p>
        </p:txBody>
      </p:sp>
      <p:sp>
        <p:nvSpPr>
          <p:cNvPr id="5" name="Footer Placeholder 4">
            <a:extLst>
              <a:ext uri="{FF2B5EF4-FFF2-40B4-BE49-F238E27FC236}">
                <a16:creationId xmlns:a16="http://schemas.microsoft.com/office/drawing/2014/main" id="{E82B40E3-CE28-4E0B-8308-F556A32B5159}"/>
              </a:ext>
            </a:extLst>
          </p:cNvPr>
          <p:cNvSpPr>
            <a:spLocks noGrp="1"/>
          </p:cNvSpPr>
          <p:nvPr>
            <p:ph type="ftr" sz="quarter" idx="11"/>
          </p:nvPr>
        </p:nvSpPr>
        <p:spPr/>
        <p:txBody>
          <a:bodyPr/>
          <a:lstStyle/>
          <a:p>
            <a:r>
              <a:rPr lang="en-US">
                <a:uFillTx/>
              </a:rPr>
              <a:t>CCCC</a:t>
            </a:r>
          </a:p>
        </p:txBody>
      </p:sp>
      <p:sp>
        <p:nvSpPr>
          <p:cNvPr id="6" name="Slide Number Placeholder 5">
            <a:extLst>
              <a:ext uri="{FF2B5EF4-FFF2-40B4-BE49-F238E27FC236}">
                <a16:creationId xmlns:a16="http://schemas.microsoft.com/office/drawing/2014/main" id="{C4D85C8B-E8F2-46E5-BC4F-1EC715345621}"/>
              </a:ext>
            </a:extLst>
          </p:cNvPr>
          <p:cNvSpPr>
            <a:spLocks noGrp="1"/>
          </p:cNvSpPr>
          <p:nvPr>
            <p:ph type="sldNum" sz="quarter" idx="12"/>
          </p:nvPr>
        </p:nvSpPr>
        <p:spPr/>
        <p:txBody>
          <a:bodyPr/>
          <a:lstStyle/>
          <a:p>
            <a:fld id="{BC901020-CA2B-E14C-9071-72BB5DCF3F19}" type="slidenum">
              <a:rPr lang="en-US" smtClean="0">
                <a:uFillTx/>
              </a:rPr>
              <a:t>8</a:t>
            </a:fld>
            <a:endParaRPr lang="en-US">
              <a:uFillTx/>
            </a:endParaRPr>
          </a:p>
        </p:txBody>
      </p:sp>
      <p:pic>
        <p:nvPicPr>
          <p:cNvPr id="2050" name="Picture 2" descr="http://mcom.tw/tabinda/wordpress/wp-content/uploads/2017/12/%E9%A6%AC%E6%96%AF%E6%B4%9B%E9%9C%80%E6%B1%82%E5%B1%A4%E6%AC%A1%E7%90%86%E8%AB%96.png">
            <a:extLst>
              <a:ext uri="{FF2B5EF4-FFF2-40B4-BE49-F238E27FC236}">
                <a16:creationId xmlns:a16="http://schemas.microsoft.com/office/drawing/2014/main" id="{8C4E14A4-8F52-4CB4-8D3C-F1A14654D2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3860" y="133859"/>
            <a:ext cx="9582697" cy="58861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4002311"/>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6CD5A-28CE-4F13-8A80-2C72B4542357}"/>
              </a:ext>
            </a:extLst>
          </p:cNvPr>
          <p:cNvSpPr>
            <a:spLocks noGrp="1"/>
          </p:cNvSpPr>
          <p:nvPr>
            <p:ph type="title"/>
          </p:nvPr>
        </p:nvSpPr>
        <p:spPr>
          <a:xfrm>
            <a:off x="1251680" y="645107"/>
            <a:ext cx="2217078" cy="5408839"/>
          </a:xfrm>
        </p:spPr>
        <p:txBody>
          <a:bodyPr anchor="ctr">
            <a:normAutofit/>
          </a:bodyPr>
          <a:lstStyle/>
          <a:p>
            <a:pPr algn="ctr"/>
            <a:r>
              <a:rPr lang="zh-CN" altLang="en-US" sz="7200" b="1" dirty="0"/>
              <a:t>大綱</a:t>
            </a:r>
            <a:br>
              <a:rPr lang="en-US" altLang="zh-CN" sz="7200" b="1" dirty="0"/>
            </a:br>
            <a:r>
              <a:rPr lang="en-US" altLang="zh-CN" sz="4400" b="1" dirty="0"/>
              <a:t>Outline</a:t>
            </a:r>
            <a:endParaRPr lang="en-US" sz="7200" b="1" dirty="0"/>
          </a:p>
        </p:txBody>
      </p:sp>
      <p:sp>
        <p:nvSpPr>
          <p:cNvPr id="4" name="Date Placeholder 3">
            <a:extLst>
              <a:ext uri="{FF2B5EF4-FFF2-40B4-BE49-F238E27FC236}">
                <a16:creationId xmlns:a16="http://schemas.microsoft.com/office/drawing/2014/main" id="{9D222009-5C3F-4B0E-8055-B025874422C4}"/>
              </a:ext>
            </a:extLst>
          </p:cNvPr>
          <p:cNvSpPr>
            <a:spLocks noGrp="1"/>
          </p:cNvSpPr>
          <p:nvPr>
            <p:ph type="dt" sz="half" idx="10"/>
          </p:nvPr>
        </p:nvSpPr>
        <p:spPr>
          <a:xfrm>
            <a:off x="1251678" y="6375679"/>
            <a:ext cx="2329722" cy="348462"/>
          </a:xfrm>
        </p:spPr>
        <p:txBody>
          <a:bodyPr>
            <a:normAutofit/>
          </a:bodyPr>
          <a:lstStyle/>
          <a:p>
            <a:pPr>
              <a:spcAft>
                <a:spcPts val="600"/>
              </a:spcAft>
            </a:pPr>
            <a:fld id="{FF3393E2-A340-4EEB-8D83-B3DA40E983BB}" type="datetime1">
              <a:rPr lang="en-US" smtClean="0">
                <a:uFillTx/>
              </a:rPr>
              <a:pPr>
                <a:spcAft>
                  <a:spcPts val="600"/>
                </a:spcAft>
              </a:pPr>
              <a:t>5/5/2019</a:t>
            </a:fld>
            <a:endParaRPr lang="en-US">
              <a:uFillTx/>
            </a:endParaRPr>
          </a:p>
        </p:txBody>
      </p:sp>
      <p:sp>
        <p:nvSpPr>
          <p:cNvPr id="5" name="Footer Placeholder 4">
            <a:extLst>
              <a:ext uri="{FF2B5EF4-FFF2-40B4-BE49-F238E27FC236}">
                <a16:creationId xmlns:a16="http://schemas.microsoft.com/office/drawing/2014/main" id="{6224C673-A36C-488F-B7EA-DC3D6EB298A9}"/>
              </a:ext>
            </a:extLst>
          </p:cNvPr>
          <p:cNvSpPr>
            <a:spLocks noGrp="1"/>
          </p:cNvSpPr>
          <p:nvPr>
            <p:ph type="ftr" sz="quarter" idx="11"/>
          </p:nvPr>
        </p:nvSpPr>
        <p:spPr>
          <a:xfrm>
            <a:off x="4038600" y="6375679"/>
            <a:ext cx="4114800" cy="345796"/>
          </a:xfrm>
        </p:spPr>
        <p:txBody>
          <a:bodyPr>
            <a:normAutofit/>
          </a:bodyPr>
          <a:lstStyle/>
          <a:p>
            <a:pPr>
              <a:spcAft>
                <a:spcPts val="600"/>
              </a:spcAft>
            </a:pPr>
            <a:r>
              <a:rPr lang="en-US">
                <a:uFillTx/>
              </a:rPr>
              <a:t>CCCC</a:t>
            </a:r>
          </a:p>
        </p:txBody>
      </p:sp>
      <p:sp>
        <p:nvSpPr>
          <p:cNvPr id="6" name="Slide Number Placeholder 5">
            <a:extLst>
              <a:ext uri="{FF2B5EF4-FFF2-40B4-BE49-F238E27FC236}">
                <a16:creationId xmlns:a16="http://schemas.microsoft.com/office/drawing/2014/main" id="{3D3ED252-BC96-4F05-AD63-40F67913C936}"/>
              </a:ext>
            </a:extLst>
          </p:cNvPr>
          <p:cNvSpPr>
            <a:spLocks noGrp="1"/>
          </p:cNvSpPr>
          <p:nvPr>
            <p:ph type="sldNum" sz="quarter" idx="12"/>
          </p:nvPr>
        </p:nvSpPr>
        <p:spPr>
          <a:xfrm>
            <a:off x="8610601" y="6375679"/>
            <a:ext cx="2819399" cy="345796"/>
          </a:xfrm>
        </p:spPr>
        <p:txBody>
          <a:bodyPr>
            <a:normAutofit/>
          </a:bodyPr>
          <a:lstStyle/>
          <a:p>
            <a:pPr>
              <a:spcAft>
                <a:spcPts val="600"/>
              </a:spcAft>
            </a:pPr>
            <a:fld id="{BC901020-CA2B-E14C-9071-72BB5DCF3F19}" type="slidenum">
              <a:rPr lang="en-US" smtClean="0">
                <a:uFillTx/>
              </a:rPr>
              <a:pPr>
                <a:spcAft>
                  <a:spcPts val="600"/>
                </a:spcAft>
              </a:pPr>
              <a:t>9</a:t>
            </a:fld>
            <a:endParaRPr lang="en-US">
              <a:uFillTx/>
            </a:endParaRPr>
          </a:p>
        </p:txBody>
      </p:sp>
      <p:graphicFrame>
        <p:nvGraphicFramePr>
          <p:cNvPr id="10" name="Content Placeholder 2">
            <a:extLst>
              <a:ext uri="{FF2B5EF4-FFF2-40B4-BE49-F238E27FC236}">
                <a16:creationId xmlns:a16="http://schemas.microsoft.com/office/drawing/2014/main" id="{80C52DC3-D766-4D91-B46D-E566D12867DF}"/>
              </a:ext>
            </a:extLst>
          </p:cNvPr>
          <p:cNvGraphicFramePr>
            <a:graphicFrameLocks noGrp="1"/>
          </p:cNvGraphicFramePr>
          <p:nvPr>
            <p:ph idx="1"/>
            <p:extLst>
              <p:ext uri="{D42A27DB-BD31-4B8C-83A1-F6EECF244321}">
                <p14:modId xmlns:p14="http://schemas.microsoft.com/office/powerpoint/2010/main" val="1085952764"/>
              </p:ext>
            </p:extLst>
          </p:nvPr>
        </p:nvGraphicFramePr>
        <p:xfrm>
          <a:off x="3816626" y="644525"/>
          <a:ext cx="7457799" cy="54094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42721096"/>
      </p:ext>
    </p:extLst>
  </p:cSld>
  <p:clrMapOvr>
    <a:masterClrMapping/>
  </p:clrMapOvr>
  <p:transition spd="slow">
    <p:cover/>
  </p:transition>
</p:sld>
</file>

<file path=ppt/theme/theme1.xml><?xml version="1.0" encoding="utf-8"?>
<a:theme xmlns:a="http://schemas.openxmlformats.org/drawingml/2006/main" name="Badge">
  <a:themeElements>
    <a:clrScheme name="Badge">
      <a:dk1>
        <a:sysClr val="windowText" lastClr="000000"/>
      </a:dk1>
      <a:lt1>
        <a:sysClr val="window" lastClr="FFFFFF"/>
      </a:lt1>
      <a:dk2>
        <a:srgbClr val="171312"/>
      </a:dk2>
      <a:lt2>
        <a:srgbClr val="F7F0DF"/>
      </a:lt2>
      <a:accent1>
        <a:srgbClr val="53AE6E"/>
      </a:accent1>
      <a:accent2>
        <a:srgbClr val="326267"/>
      </a:accent2>
      <a:accent3>
        <a:srgbClr val="C5C34A"/>
      </a:accent3>
      <a:accent4>
        <a:srgbClr val="BF6546"/>
      </a:accent4>
      <a:accent5>
        <a:srgbClr val="81B5A8"/>
      </a:accent5>
      <a:accent6>
        <a:srgbClr val="636455"/>
      </a:accent6>
      <a:hlink>
        <a:srgbClr val="81B5A8"/>
      </a:hlink>
      <a:folHlink>
        <a:srgbClr val="936888"/>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A1A3E1F0-B5EF-49C5-810A-B1B32AEDDC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TotalTime>
  <Words>3009</Words>
  <Application>Microsoft Office PowerPoint</Application>
  <PresentationFormat>Widescreen</PresentationFormat>
  <Paragraphs>177</Paragraphs>
  <Slides>16</Slides>
  <Notes>6</Notes>
  <HiddenSlides>3</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微軟正黑體</vt:lpstr>
      <vt:lpstr>Arial</vt:lpstr>
      <vt:lpstr>Arial Black</vt:lpstr>
      <vt:lpstr>Calibri</vt:lpstr>
      <vt:lpstr>Eras Demi ITC</vt:lpstr>
      <vt:lpstr>Gill Sans MT</vt:lpstr>
      <vt:lpstr>Impact</vt:lpstr>
      <vt:lpstr>Times New Roman</vt:lpstr>
      <vt:lpstr>Badge</vt:lpstr>
      <vt:lpstr>短暫的 VS 永遠的  Temporary VS Eternal 
</vt:lpstr>
      <vt:lpstr>PowerPoint Presentation</vt:lpstr>
      <vt:lpstr>PowerPoint Presentation</vt:lpstr>
      <vt:lpstr>大綱 Outline</vt:lpstr>
      <vt:lpstr>PowerPoint Presentation</vt:lpstr>
      <vt:lpstr>PowerPoint Presentation</vt:lpstr>
      <vt:lpstr>PowerPoint Presentation</vt:lpstr>
      <vt:lpstr>PowerPoint Presentation</vt:lpstr>
      <vt:lpstr>大綱 Outline</vt:lpstr>
      <vt:lpstr>PowerPoint Presentation</vt:lpstr>
      <vt:lpstr>PowerPoint Presentation</vt:lpstr>
      <vt:lpstr>PowerPoint Presentation</vt:lpstr>
      <vt:lpstr>PowerPoint Presentation</vt:lpstr>
      <vt:lpstr>PowerPoint Presentation</vt:lpstr>
      <vt:lpstr>大綱 Outline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短暫的 VS 永遠的  Temporary VS Eternal 
</dc:title>
  <dc:creator>Ying Jin</dc:creator>
  <cp:lastModifiedBy>Ying Jin</cp:lastModifiedBy>
  <cp:revision>23</cp:revision>
  <dcterms:created xsi:type="dcterms:W3CDTF">2019-05-05T04:45:39Z</dcterms:created>
  <dcterms:modified xsi:type="dcterms:W3CDTF">2019-05-05T17:03:15Z</dcterms:modified>
</cp:coreProperties>
</file>