
<file path=[Content_Types].xml><?xml version="1.0" encoding="utf-8"?>
<Types xmlns="http://schemas.openxmlformats.org/package/2006/content-types">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72" r:id="rId2"/>
    <p:sldMasterId id="2147483684" r:id="rId3"/>
  </p:sldMasterIdLst>
  <p:notesMasterIdLst>
    <p:notesMasterId r:id="rId12"/>
  </p:notesMasterIdLst>
  <p:sldIdLst>
    <p:sldId id="265" r:id="rId4"/>
    <p:sldId id="259" r:id="rId5"/>
    <p:sldId id="257" r:id="rId6"/>
    <p:sldId id="260" r:id="rId7"/>
    <p:sldId id="262" r:id="rId8"/>
    <p:sldId id="263" r:id="rId9"/>
    <p:sldId id="264" r:id="rId10"/>
    <p:sldId id="304"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017" autoAdjust="0"/>
    <p:restoredTop sz="78929" autoAdjust="0"/>
  </p:normalViewPr>
  <p:slideViewPr>
    <p:cSldViewPr snapToGrid="0">
      <p:cViewPr varScale="1">
        <p:scale>
          <a:sx n="72" d="100"/>
          <a:sy n="72" d="100"/>
        </p:scale>
        <p:origin x="534"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presProps" Target="presProp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theme" Target="theme/theme1.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2DCB174-3BAF-4464-98F0-67712A292A15}" type="datetimeFigureOut">
              <a:rPr lang="en-US" smtClean="0"/>
              <a:t>5/19/2019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FCC0C3A-6AB6-4B4C-98D9-78BF7252B4DB}" type="slidenum">
              <a:rPr lang="en-US" smtClean="0"/>
              <a:t>‹#›</a:t>
            </a:fld>
            <a:endParaRPr lang="en-US"/>
          </a:p>
        </p:txBody>
      </p:sp>
    </p:spTree>
    <p:extLst>
      <p:ext uri="{BB962C8B-B14F-4D97-AF65-F5344CB8AC3E}">
        <p14:creationId xmlns:p14="http://schemas.microsoft.com/office/powerpoint/2010/main" val="287908868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FCC0C3A-6AB6-4B4C-98D9-78BF7252B4DB}" type="slidenum">
              <a:rPr lang="en-US" smtClean="0">
                <a:solidFill>
                  <a:prstClr val="black"/>
                </a:solidFill>
              </a:rPr>
              <a:pPr/>
              <a:t>1</a:t>
            </a:fld>
            <a:endParaRPr lang="en-US">
              <a:solidFill>
                <a:prstClr val="black"/>
              </a:solidFill>
            </a:endParaRPr>
          </a:p>
        </p:txBody>
      </p:sp>
    </p:spTree>
    <p:extLst>
      <p:ext uri="{BB962C8B-B14F-4D97-AF65-F5344CB8AC3E}">
        <p14:creationId xmlns:p14="http://schemas.microsoft.com/office/powerpoint/2010/main" val="392593874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zh-CN" altLang="en-US" sz="1800" dirty="0"/>
              <a:t>孝敬和孝順的不同</a:t>
            </a:r>
            <a:endParaRPr lang="en-US" sz="1800" dirty="0"/>
          </a:p>
        </p:txBody>
      </p:sp>
      <p:sp>
        <p:nvSpPr>
          <p:cNvPr id="4" name="Slide Number Placeholder 3"/>
          <p:cNvSpPr>
            <a:spLocks noGrp="1"/>
          </p:cNvSpPr>
          <p:nvPr>
            <p:ph type="sldNum" sz="quarter" idx="10"/>
          </p:nvPr>
        </p:nvSpPr>
        <p:spPr/>
        <p:txBody>
          <a:bodyPr/>
          <a:lstStyle/>
          <a:p>
            <a:fld id="{0FCC0C3A-6AB6-4B4C-98D9-78BF7252B4DB}" type="slidenum">
              <a:rPr lang="en-US" smtClean="0"/>
              <a:t>7</a:t>
            </a:fld>
            <a:endParaRPr lang="en-US"/>
          </a:p>
        </p:txBody>
      </p:sp>
    </p:spTree>
    <p:extLst>
      <p:ext uri="{BB962C8B-B14F-4D97-AF65-F5344CB8AC3E}">
        <p14:creationId xmlns:p14="http://schemas.microsoft.com/office/powerpoint/2010/main" val="232730362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EA6B9EE-B733-4B45-B12B-1ACC16A89BFB}"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1240894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r>
              <a:rPr lang="en-US"/>
              <a:t>2019 5 19</a:t>
            </a:r>
          </a:p>
        </p:txBody>
      </p:sp>
      <p:sp>
        <p:nvSpPr>
          <p:cNvPr id="5" name="Footer Placeholder 4"/>
          <p:cNvSpPr>
            <a:spLocks noGrp="1"/>
          </p:cNvSpPr>
          <p:nvPr>
            <p:ph type="ftr" sz="quarter" idx="11"/>
          </p:nvPr>
        </p:nvSpPr>
        <p:spPr/>
        <p:txBody>
          <a:bodyPr/>
          <a:lstStyle/>
          <a:p>
            <a:r>
              <a:rPr lang="en-US"/>
              <a:t>CCCC</a:t>
            </a:r>
          </a:p>
        </p:txBody>
      </p:sp>
      <p:sp>
        <p:nvSpPr>
          <p:cNvPr id="6" name="Slide Number Placeholder 5"/>
          <p:cNvSpPr>
            <a:spLocks noGrp="1"/>
          </p:cNvSpPr>
          <p:nvPr>
            <p:ph type="sldNum" sz="quarter" idx="12"/>
          </p:nvPr>
        </p:nvSpPr>
        <p:spPr/>
        <p:txBody>
          <a:bodyPr/>
          <a:lstStyle/>
          <a:p>
            <a:fld id="{B8566830-7818-447E-8DC6-BBD7E37DF1A5}" type="slidenum">
              <a:rPr lang="en-US" smtClean="0"/>
              <a:t>‹#›</a:t>
            </a:fld>
            <a:endParaRPr lang="en-US"/>
          </a:p>
        </p:txBody>
      </p:sp>
    </p:spTree>
    <p:extLst>
      <p:ext uri="{BB962C8B-B14F-4D97-AF65-F5344CB8AC3E}">
        <p14:creationId xmlns:p14="http://schemas.microsoft.com/office/powerpoint/2010/main" val="13026668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r>
              <a:rPr lang="en-US"/>
              <a:t>2019 5 19</a:t>
            </a:r>
          </a:p>
        </p:txBody>
      </p:sp>
      <p:sp>
        <p:nvSpPr>
          <p:cNvPr id="5" name="Footer Placeholder 4"/>
          <p:cNvSpPr>
            <a:spLocks noGrp="1"/>
          </p:cNvSpPr>
          <p:nvPr>
            <p:ph type="ftr" sz="quarter" idx="11"/>
          </p:nvPr>
        </p:nvSpPr>
        <p:spPr/>
        <p:txBody>
          <a:bodyPr/>
          <a:lstStyle/>
          <a:p>
            <a:r>
              <a:rPr lang="en-US"/>
              <a:t>CCCC</a:t>
            </a:r>
          </a:p>
        </p:txBody>
      </p:sp>
      <p:sp>
        <p:nvSpPr>
          <p:cNvPr id="6" name="Slide Number Placeholder 5"/>
          <p:cNvSpPr>
            <a:spLocks noGrp="1"/>
          </p:cNvSpPr>
          <p:nvPr>
            <p:ph type="sldNum" sz="quarter" idx="12"/>
          </p:nvPr>
        </p:nvSpPr>
        <p:spPr/>
        <p:txBody>
          <a:bodyPr/>
          <a:lstStyle/>
          <a:p>
            <a:fld id="{B8566830-7818-447E-8DC6-BBD7E37DF1A5}" type="slidenum">
              <a:rPr lang="en-US" smtClean="0"/>
              <a:t>‹#›</a:t>
            </a:fld>
            <a:endParaRPr lang="en-US"/>
          </a:p>
        </p:txBody>
      </p:sp>
    </p:spTree>
    <p:extLst>
      <p:ext uri="{BB962C8B-B14F-4D97-AF65-F5344CB8AC3E}">
        <p14:creationId xmlns:p14="http://schemas.microsoft.com/office/powerpoint/2010/main" val="13212279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r>
              <a:rPr lang="en-US"/>
              <a:t>2019 5 19</a:t>
            </a:r>
          </a:p>
        </p:txBody>
      </p:sp>
      <p:sp>
        <p:nvSpPr>
          <p:cNvPr id="5" name="Footer Placeholder 4"/>
          <p:cNvSpPr>
            <a:spLocks noGrp="1"/>
          </p:cNvSpPr>
          <p:nvPr>
            <p:ph type="ftr" sz="quarter" idx="11"/>
          </p:nvPr>
        </p:nvSpPr>
        <p:spPr/>
        <p:txBody>
          <a:bodyPr/>
          <a:lstStyle/>
          <a:p>
            <a:r>
              <a:rPr lang="en-US"/>
              <a:t>CCCC</a:t>
            </a:r>
          </a:p>
        </p:txBody>
      </p:sp>
      <p:sp>
        <p:nvSpPr>
          <p:cNvPr id="6" name="Slide Number Placeholder 5"/>
          <p:cNvSpPr>
            <a:spLocks noGrp="1"/>
          </p:cNvSpPr>
          <p:nvPr>
            <p:ph type="sldNum" sz="quarter" idx="12"/>
          </p:nvPr>
        </p:nvSpPr>
        <p:spPr/>
        <p:txBody>
          <a:bodyPr/>
          <a:lstStyle/>
          <a:p>
            <a:fld id="{B8566830-7818-447E-8DC6-BBD7E37DF1A5}" type="slidenum">
              <a:rPr lang="en-US" smtClean="0"/>
              <a:t>‹#›</a:t>
            </a:fld>
            <a:endParaRPr lang="en-US"/>
          </a:p>
        </p:txBody>
      </p:sp>
    </p:spTree>
    <p:extLst>
      <p:ext uri="{BB962C8B-B14F-4D97-AF65-F5344CB8AC3E}">
        <p14:creationId xmlns:p14="http://schemas.microsoft.com/office/powerpoint/2010/main" val="158377695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r>
              <a:rPr lang="en-US">
                <a:solidFill>
                  <a:prstClr val="black">
                    <a:tint val="75000"/>
                  </a:prstClr>
                </a:solidFill>
              </a:rPr>
              <a:t>2019 5 19</a:t>
            </a:r>
          </a:p>
        </p:txBody>
      </p:sp>
      <p:sp>
        <p:nvSpPr>
          <p:cNvPr id="5" name="Footer Placeholder 4"/>
          <p:cNvSpPr>
            <a:spLocks noGrp="1"/>
          </p:cNvSpPr>
          <p:nvPr>
            <p:ph type="ftr" sz="quarter" idx="11"/>
          </p:nvPr>
        </p:nvSpPr>
        <p:spPr/>
        <p:txBody>
          <a:bodyPr/>
          <a:lstStyle/>
          <a:p>
            <a:r>
              <a:rPr lang="en-US">
                <a:solidFill>
                  <a:prstClr val="black">
                    <a:tint val="75000"/>
                  </a:prstClr>
                </a:solidFill>
              </a:rPr>
              <a:t>SCEC</a:t>
            </a:r>
          </a:p>
        </p:txBody>
      </p:sp>
      <p:sp>
        <p:nvSpPr>
          <p:cNvPr id="6" name="Slide Number Placeholder 5"/>
          <p:cNvSpPr>
            <a:spLocks noGrp="1"/>
          </p:cNvSpPr>
          <p:nvPr>
            <p:ph type="sldNum" sz="quarter" idx="12"/>
          </p:nvPr>
        </p:nvSpPr>
        <p:spPr/>
        <p:txBody>
          <a:bodyPr/>
          <a:lstStyle/>
          <a:p>
            <a:fld id="{B8566830-7818-447E-8DC6-BBD7E37DF1A5}"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02178051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r>
              <a:rPr lang="en-US">
                <a:solidFill>
                  <a:prstClr val="black">
                    <a:tint val="75000"/>
                  </a:prstClr>
                </a:solidFill>
              </a:rPr>
              <a:t>2019 5 19</a:t>
            </a:r>
          </a:p>
        </p:txBody>
      </p:sp>
      <p:sp>
        <p:nvSpPr>
          <p:cNvPr id="5" name="Footer Placeholder 4"/>
          <p:cNvSpPr>
            <a:spLocks noGrp="1"/>
          </p:cNvSpPr>
          <p:nvPr>
            <p:ph type="ftr" sz="quarter" idx="11"/>
          </p:nvPr>
        </p:nvSpPr>
        <p:spPr/>
        <p:txBody>
          <a:bodyPr/>
          <a:lstStyle/>
          <a:p>
            <a:r>
              <a:rPr lang="en-US">
                <a:solidFill>
                  <a:prstClr val="black">
                    <a:tint val="75000"/>
                  </a:prstClr>
                </a:solidFill>
              </a:rPr>
              <a:t>SCEC</a:t>
            </a:r>
          </a:p>
        </p:txBody>
      </p:sp>
      <p:sp>
        <p:nvSpPr>
          <p:cNvPr id="6" name="Slide Number Placeholder 5"/>
          <p:cNvSpPr>
            <a:spLocks noGrp="1"/>
          </p:cNvSpPr>
          <p:nvPr>
            <p:ph type="sldNum" sz="quarter" idx="12"/>
          </p:nvPr>
        </p:nvSpPr>
        <p:spPr/>
        <p:txBody>
          <a:bodyPr/>
          <a:lstStyle/>
          <a:p>
            <a:fld id="{B8566830-7818-447E-8DC6-BBD7E37DF1A5}"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04203678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r>
              <a:rPr lang="en-US">
                <a:solidFill>
                  <a:prstClr val="black">
                    <a:tint val="75000"/>
                  </a:prstClr>
                </a:solidFill>
              </a:rPr>
              <a:t>2019 5 19</a:t>
            </a:r>
          </a:p>
        </p:txBody>
      </p:sp>
      <p:sp>
        <p:nvSpPr>
          <p:cNvPr id="5" name="Footer Placeholder 4"/>
          <p:cNvSpPr>
            <a:spLocks noGrp="1"/>
          </p:cNvSpPr>
          <p:nvPr>
            <p:ph type="ftr" sz="quarter" idx="11"/>
          </p:nvPr>
        </p:nvSpPr>
        <p:spPr/>
        <p:txBody>
          <a:bodyPr/>
          <a:lstStyle/>
          <a:p>
            <a:r>
              <a:rPr lang="en-US">
                <a:solidFill>
                  <a:prstClr val="black">
                    <a:tint val="75000"/>
                  </a:prstClr>
                </a:solidFill>
              </a:rPr>
              <a:t>SCEC</a:t>
            </a:r>
          </a:p>
        </p:txBody>
      </p:sp>
      <p:sp>
        <p:nvSpPr>
          <p:cNvPr id="6" name="Slide Number Placeholder 5"/>
          <p:cNvSpPr>
            <a:spLocks noGrp="1"/>
          </p:cNvSpPr>
          <p:nvPr>
            <p:ph type="sldNum" sz="quarter" idx="12"/>
          </p:nvPr>
        </p:nvSpPr>
        <p:spPr/>
        <p:txBody>
          <a:bodyPr/>
          <a:lstStyle/>
          <a:p>
            <a:fld id="{B8566830-7818-447E-8DC6-BBD7E37DF1A5}"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29001732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r>
              <a:rPr lang="en-US">
                <a:solidFill>
                  <a:prstClr val="black">
                    <a:tint val="75000"/>
                  </a:prstClr>
                </a:solidFill>
              </a:rPr>
              <a:t>2019 5 19</a:t>
            </a:r>
          </a:p>
        </p:txBody>
      </p:sp>
      <p:sp>
        <p:nvSpPr>
          <p:cNvPr id="6" name="Footer Placeholder 5"/>
          <p:cNvSpPr>
            <a:spLocks noGrp="1"/>
          </p:cNvSpPr>
          <p:nvPr>
            <p:ph type="ftr" sz="quarter" idx="11"/>
          </p:nvPr>
        </p:nvSpPr>
        <p:spPr/>
        <p:txBody>
          <a:bodyPr/>
          <a:lstStyle/>
          <a:p>
            <a:r>
              <a:rPr lang="en-US">
                <a:solidFill>
                  <a:prstClr val="black">
                    <a:tint val="75000"/>
                  </a:prstClr>
                </a:solidFill>
              </a:rPr>
              <a:t>SCEC</a:t>
            </a:r>
          </a:p>
        </p:txBody>
      </p:sp>
      <p:sp>
        <p:nvSpPr>
          <p:cNvPr id="7" name="Slide Number Placeholder 6"/>
          <p:cNvSpPr>
            <a:spLocks noGrp="1"/>
          </p:cNvSpPr>
          <p:nvPr>
            <p:ph type="sldNum" sz="quarter" idx="12"/>
          </p:nvPr>
        </p:nvSpPr>
        <p:spPr/>
        <p:txBody>
          <a:bodyPr/>
          <a:lstStyle/>
          <a:p>
            <a:fld id="{B8566830-7818-447E-8DC6-BBD7E37DF1A5}"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77273619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r>
              <a:rPr lang="en-US">
                <a:solidFill>
                  <a:prstClr val="black">
                    <a:tint val="75000"/>
                  </a:prstClr>
                </a:solidFill>
              </a:rPr>
              <a:t>2019 5 19</a:t>
            </a:r>
          </a:p>
        </p:txBody>
      </p:sp>
      <p:sp>
        <p:nvSpPr>
          <p:cNvPr id="8" name="Footer Placeholder 7"/>
          <p:cNvSpPr>
            <a:spLocks noGrp="1"/>
          </p:cNvSpPr>
          <p:nvPr>
            <p:ph type="ftr" sz="quarter" idx="11"/>
          </p:nvPr>
        </p:nvSpPr>
        <p:spPr/>
        <p:txBody>
          <a:bodyPr/>
          <a:lstStyle/>
          <a:p>
            <a:r>
              <a:rPr lang="en-US">
                <a:solidFill>
                  <a:prstClr val="black">
                    <a:tint val="75000"/>
                  </a:prstClr>
                </a:solidFill>
              </a:rPr>
              <a:t>SCEC</a:t>
            </a:r>
          </a:p>
        </p:txBody>
      </p:sp>
      <p:sp>
        <p:nvSpPr>
          <p:cNvPr id="9" name="Slide Number Placeholder 8"/>
          <p:cNvSpPr>
            <a:spLocks noGrp="1"/>
          </p:cNvSpPr>
          <p:nvPr>
            <p:ph type="sldNum" sz="quarter" idx="12"/>
          </p:nvPr>
        </p:nvSpPr>
        <p:spPr/>
        <p:txBody>
          <a:bodyPr/>
          <a:lstStyle/>
          <a:p>
            <a:fld id="{B8566830-7818-447E-8DC6-BBD7E37DF1A5}"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57614861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r>
              <a:rPr lang="en-US">
                <a:solidFill>
                  <a:prstClr val="black">
                    <a:tint val="75000"/>
                  </a:prstClr>
                </a:solidFill>
              </a:rPr>
              <a:t>2019 5 19</a:t>
            </a:r>
          </a:p>
        </p:txBody>
      </p:sp>
      <p:sp>
        <p:nvSpPr>
          <p:cNvPr id="4" name="Footer Placeholder 3"/>
          <p:cNvSpPr>
            <a:spLocks noGrp="1"/>
          </p:cNvSpPr>
          <p:nvPr>
            <p:ph type="ftr" sz="quarter" idx="11"/>
          </p:nvPr>
        </p:nvSpPr>
        <p:spPr/>
        <p:txBody>
          <a:bodyPr/>
          <a:lstStyle/>
          <a:p>
            <a:r>
              <a:rPr lang="en-US">
                <a:solidFill>
                  <a:prstClr val="black">
                    <a:tint val="75000"/>
                  </a:prstClr>
                </a:solidFill>
              </a:rPr>
              <a:t>SCEC</a:t>
            </a:r>
          </a:p>
        </p:txBody>
      </p:sp>
      <p:sp>
        <p:nvSpPr>
          <p:cNvPr id="5" name="Slide Number Placeholder 4"/>
          <p:cNvSpPr>
            <a:spLocks noGrp="1"/>
          </p:cNvSpPr>
          <p:nvPr>
            <p:ph type="sldNum" sz="quarter" idx="12"/>
          </p:nvPr>
        </p:nvSpPr>
        <p:spPr/>
        <p:txBody>
          <a:bodyPr/>
          <a:lstStyle/>
          <a:p>
            <a:fld id="{B8566830-7818-447E-8DC6-BBD7E37DF1A5}"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07839663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a:solidFill>
                  <a:prstClr val="black">
                    <a:tint val="75000"/>
                  </a:prstClr>
                </a:solidFill>
              </a:rPr>
              <a:t>2019 5 19</a:t>
            </a:r>
          </a:p>
        </p:txBody>
      </p:sp>
      <p:sp>
        <p:nvSpPr>
          <p:cNvPr id="3" name="Footer Placeholder 2"/>
          <p:cNvSpPr>
            <a:spLocks noGrp="1"/>
          </p:cNvSpPr>
          <p:nvPr>
            <p:ph type="ftr" sz="quarter" idx="11"/>
          </p:nvPr>
        </p:nvSpPr>
        <p:spPr/>
        <p:txBody>
          <a:bodyPr/>
          <a:lstStyle/>
          <a:p>
            <a:r>
              <a:rPr lang="en-US">
                <a:solidFill>
                  <a:prstClr val="black">
                    <a:tint val="75000"/>
                  </a:prstClr>
                </a:solidFill>
              </a:rPr>
              <a:t>SCEC</a:t>
            </a:r>
          </a:p>
        </p:txBody>
      </p:sp>
      <p:sp>
        <p:nvSpPr>
          <p:cNvPr id="4" name="Slide Number Placeholder 3"/>
          <p:cNvSpPr>
            <a:spLocks noGrp="1"/>
          </p:cNvSpPr>
          <p:nvPr>
            <p:ph type="sldNum" sz="quarter" idx="12"/>
          </p:nvPr>
        </p:nvSpPr>
        <p:spPr/>
        <p:txBody>
          <a:bodyPr/>
          <a:lstStyle/>
          <a:p>
            <a:fld id="{B8566830-7818-447E-8DC6-BBD7E37DF1A5}"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26215022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r>
              <a:rPr lang="en-US">
                <a:solidFill>
                  <a:prstClr val="black">
                    <a:tint val="75000"/>
                  </a:prstClr>
                </a:solidFill>
              </a:rPr>
              <a:t>2019 5 19</a:t>
            </a:r>
          </a:p>
        </p:txBody>
      </p:sp>
      <p:sp>
        <p:nvSpPr>
          <p:cNvPr id="6" name="Footer Placeholder 5"/>
          <p:cNvSpPr>
            <a:spLocks noGrp="1"/>
          </p:cNvSpPr>
          <p:nvPr>
            <p:ph type="ftr" sz="quarter" idx="11"/>
          </p:nvPr>
        </p:nvSpPr>
        <p:spPr/>
        <p:txBody>
          <a:bodyPr/>
          <a:lstStyle/>
          <a:p>
            <a:r>
              <a:rPr lang="en-US">
                <a:solidFill>
                  <a:prstClr val="black">
                    <a:tint val="75000"/>
                  </a:prstClr>
                </a:solidFill>
              </a:rPr>
              <a:t>SCEC</a:t>
            </a:r>
          </a:p>
        </p:txBody>
      </p:sp>
      <p:sp>
        <p:nvSpPr>
          <p:cNvPr id="7" name="Slide Number Placeholder 6"/>
          <p:cNvSpPr>
            <a:spLocks noGrp="1"/>
          </p:cNvSpPr>
          <p:nvPr>
            <p:ph type="sldNum" sz="quarter" idx="12"/>
          </p:nvPr>
        </p:nvSpPr>
        <p:spPr/>
        <p:txBody>
          <a:bodyPr/>
          <a:lstStyle/>
          <a:p>
            <a:fld id="{B8566830-7818-447E-8DC6-BBD7E37DF1A5}"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6092127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r>
              <a:rPr lang="en-US"/>
              <a:t>2019 5 19</a:t>
            </a:r>
          </a:p>
        </p:txBody>
      </p:sp>
      <p:sp>
        <p:nvSpPr>
          <p:cNvPr id="5" name="Footer Placeholder 4"/>
          <p:cNvSpPr>
            <a:spLocks noGrp="1"/>
          </p:cNvSpPr>
          <p:nvPr>
            <p:ph type="ftr" sz="quarter" idx="11"/>
          </p:nvPr>
        </p:nvSpPr>
        <p:spPr/>
        <p:txBody>
          <a:bodyPr/>
          <a:lstStyle/>
          <a:p>
            <a:r>
              <a:rPr lang="en-US"/>
              <a:t>CCCC</a:t>
            </a:r>
          </a:p>
        </p:txBody>
      </p:sp>
      <p:sp>
        <p:nvSpPr>
          <p:cNvPr id="6" name="Slide Number Placeholder 5"/>
          <p:cNvSpPr>
            <a:spLocks noGrp="1"/>
          </p:cNvSpPr>
          <p:nvPr>
            <p:ph type="sldNum" sz="quarter" idx="12"/>
          </p:nvPr>
        </p:nvSpPr>
        <p:spPr/>
        <p:txBody>
          <a:bodyPr/>
          <a:lstStyle/>
          <a:p>
            <a:fld id="{B8566830-7818-447E-8DC6-BBD7E37DF1A5}" type="slidenum">
              <a:rPr lang="en-US" smtClean="0"/>
              <a:t>‹#›</a:t>
            </a:fld>
            <a:endParaRPr lang="en-US"/>
          </a:p>
        </p:txBody>
      </p:sp>
    </p:spTree>
    <p:extLst>
      <p:ext uri="{BB962C8B-B14F-4D97-AF65-F5344CB8AC3E}">
        <p14:creationId xmlns:p14="http://schemas.microsoft.com/office/powerpoint/2010/main" val="363845966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r>
              <a:rPr lang="en-US">
                <a:solidFill>
                  <a:prstClr val="black">
                    <a:tint val="75000"/>
                  </a:prstClr>
                </a:solidFill>
              </a:rPr>
              <a:t>2019 5 19</a:t>
            </a:r>
          </a:p>
        </p:txBody>
      </p:sp>
      <p:sp>
        <p:nvSpPr>
          <p:cNvPr id="6" name="Footer Placeholder 5"/>
          <p:cNvSpPr>
            <a:spLocks noGrp="1"/>
          </p:cNvSpPr>
          <p:nvPr>
            <p:ph type="ftr" sz="quarter" idx="11"/>
          </p:nvPr>
        </p:nvSpPr>
        <p:spPr/>
        <p:txBody>
          <a:bodyPr/>
          <a:lstStyle/>
          <a:p>
            <a:r>
              <a:rPr lang="en-US">
                <a:solidFill>
                  <a:prstClr val="black">
                    <a:tint val="75000"/>
                  </a:prstClr>
                </a:solidFill>
              </a:rPr>
              <a:t>SCEC</a:t>
            </a:r>
          </a:p>
        </p:txBody>
      </p:sp>
      <p:sp>
        <p:nvSpPr>
          <p:cNvPr id="7" name="Slide Number Placeholder 6"/>
          <p:cNvSpPr>
            <a:spLocks noGrp="1"/>
          </p:cNvSpPr>
          <p:nvPr>
            <p:ph type="sldNum" sz="quarter" idx="12"/>
          </p:nvPr>
        </p:nvSpPr>
        <p:spPr/>
        <p:txBody>
          <a:bodyPr/>
          <a:lstStyle/>
          <a:p>
            <a:fld id="{B8566830-7818-447E-8DC6-BBD7E37DF1A5}"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94729058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r>
              <a:rPr lang="en-US">
                <a:solidFill>
                  <a:prstClr val="black">
                    <a:tint val="75000"/>
                  </a:prstClr>
                </a:solidFill>
              </a:rPr>
              <a:t>2019 5 19</a:t>
            </a:r>
          </a:p>
        </p:txBody>
      </p:sp>
      <p:sp>
        <p:nvSpPr>
          <p:cNvPr id="5" name="Footer Placeholder 4"/>
          <p:cNvSpPr>
            <a:spLocks noGrp="1"/>
          </p:cNvSpPr>
          <p:nvPr>
            <p:ph type="ftr" sz="quarter" idx="11"/>
          </p:nvPr>
        </p:nvSpPr>
        <p:spPr/>
        <p:txBody>
          <a:bodyPr/>
          <a:lstStyle/>
          <a:p>
            <a:r>
              <a:rPr lang="en-US">
                <a:solidFill>
                  <a:prstClr val="black">
                    <a:tint val="75000"/>
                  </a:prstClr>
                </a:solidFill>
              </a:rPr>
              <a:t>SCEC</a:t>
            </a:r>
          </a:p>
        </p:txBody>
      </p:sp>
      <p:sp>
        <p:nvSpPr>
          <p:cNvPr id="6" name="Slide Number Placeholder 5"/>
          <p:cNvSpPr>
            <a:spLocks noGrp="1"/>
          </p:cNvSpPr>
          <p:nvPr>
            <p:ph type="sldNum" sz="quarter" idx="12"/>
          </p:nvPr>
        </p:nvSpPr>
        <p:spPr/>
        <p:txBody>
          <a:bodyPr/>
          <a:lstStyle/>
          <a:p>
            <a:fld id="{B8566830-7818-447E-8DC6-BBD7E37DF1A5}"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22915654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r>
              <a:rPr lang="en-US">
                <a:solidFill>
                  <a:prstClr val="black">
                    <a:tint val="75000"/>
                  </a:prstClr>
                </a:solidFill>
              </a:rPr>
              <a:t>2019 5 19</a:t>
            </a:r>
          </a:p>
        </p:txBody>
      </p:sp>
      <p:sp>
        <p:nvSpPr>
          <p:cNvPr id="5" name="Footer Placeholder 4"/>
          <p:cNvSpPr>
            <a:spLocks noGrp="1"/>
          </p:cNvSpPr>
          <p:nvPr>
            <p:ph type="ftr" sz="quarter" idx="11"/>
          </p:nvPr>
        </p:nvSpPr>
        <p:spPr/>
        <p:txBody>
          <a:bodyPr/>
          <a:lstStyle/>
          <a:p>
            <a:r>
              <a:rPr lang="en-US">
                <a:solidFill>
                  <a:prstClr val="black">
                    <a:tint val="75000"/>
                  </a:prstClr>
                </a:solidFill>
              </a:rPr>
              <a:t>SCEC</a:t>
            </a:r>
          </a:p>
        </p:txBody>
      </p:sp>
      <p:sp>
        <p:nvSpPr>
          <p:cNvPr id="6" name="Slide Number Placeholder 5"/>
          <p:cNvSpPr>
            <a:spLocks noGrp="1"/>
          </p:cNvSpPr>
          <p:nvPr>
            <p:ph type="sldNum" sz="quarter" idx="12"/>
          </p:nvPr>
        </p:nvSpPr>
        <p:spPr/>
        <p:txBody>
          <a:bodyPr/>
          <a:lstStyle/>
          <a:p>
            <a:fld id="{B8566830-7818-447E-8DC6-BBD7E37DF1A5}"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43353837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r>
              <a:rPr lang="en-US">
                <a:solidFill>
                  <a:prstClr val="black">
                    <a:tint val="75000"/>
                  </a:prstClr>
                </a:solidFill>
              </a:rPr>
              <a:t>2018 8 12</a:t>
            </a:r>
          </a:p>
        </p:txBody>
      </p:sp>
      <p:sp>
        <p:nvSpPr>
          <p:cNvPr id="5" name="Footer Placeholder 4"/>
          <p:cNvSpPr>
            <a:spLocks noGrp="1"/>
          </p:cNvSpPr>
          <p:nvPr>
            <p:ph type="ftr" sz="quarter" idx="11"/>
          </p:nvPr>
        </p:nvSpPr>
        <p:spPr/>
        <p:txBody>
          <a:bodyPr/>
          <a:lstStyle/>
          <a:p>
            <a:r>
              <a:rPr lang="en-US">
                <a:solidFill>
                  <a:prstClr val="black">
                    <a:tint val="75000"/>
                  </a:prstClr>
                </a:solidFill>
              </a:rPr>
              <a:t>CCCC</a:t>
            </a:r>
          </a:p>
        </p:txBody>
      </p:sp>
      <p:sp>
        <p:nvSpPr>
          <p:cNvPr id="6" name="Slide Number Placeholder 5"/>
          <p:cNvSpPr>
            <a:spLocks noGrp="1"/>
          </p:cNvSpPr>
          <p:nvPr>
            <p:ph type="sldNum" sz="quarter" idx="12"/>
          </p:nvPr>
        </p:nvSpPr>
        <p:spPr/>
        <p:txBody>
          <a:bodyPr/>
          <a:lstStyle/>
          <a:p>
            <a:fld id="{6184EFBF-7DCE-4B8B-983A-A2EADBC6131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994755064"/>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r>
              <a:rPr lang="en-US">
                <a:solidFill>
                  <a:prstClr val="black">
                    <a:tint val="75000"/>
                  </a:prstClr>
                </a:solidFill>
              </a:rPr>
              <a:t>2018 8 12</a:t>
            </a:r>
          </a:p>
        </p:txBody>
      </p:sp>
      <p:sp>
        <p:nvSpPr>
          <p:cNvPr id="5" name="Footer Placeholder 4"/>
          <p:cNvSpPr>
            <a:spLocks noGrp="1"/>
          </p:cNvSpPr>
          <p:nvPr>
            <p:ph type="ftr" sz="quarter" idx="11"/>
          </p:nvPr>
        </p:nvSpPr>
        <p:spPr/>
        <p:txBody>
          <a:bodyPr/>
          <a:lstStyle/>
          <a:p>
            <a:r>
              <a:rPr lang="en-US">
                <a:solidFill>
                  <a:prstClr val="black">
                    <a:tint val="75000"/>
                  </a:prstClr>
                </a:solidFill>
              </a:rPr>
              <a:t>CCCC</a:t>
            </a:r>
          </a:p>
        </p:txBody>
      </p:sp>
      <p:sp>
        <p:nvSpPr>
          <p:cNvPr id="6" name="Slide Number Placeholder 5"/>
          <p:cNvSpPr>
            <a:spLocks noGrp="1"/>
          </p:cNvSpPr>
          <p:nvPr>
            <p:ph type="sldNum" sz="quarter" idx="12"/>
          </p:nvPr>
        </p:nvSpPr>
        <p:spPr/>
        <p:txBody>
          <a:bodyPr/>
          <a:lstStyle/>
          <a:p>
            <a:fld id="{6184EFBF-7DCE-4B8B-983A-A2EADBC6131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6723786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r>
              <a:rPr lang="en-US">
                <a:solidFill>
                  <a:prstClr val="black">
                    <a:tint val="75000"/>
                  </a:prstClr>
                </a:solidFill>
              </a:rPr>
              <a:t>2018 8 12</a:t>
            </a:r>
          </a:p>
        </p:txBody>
      </p:sp>
      <p:sp>
        <p:nvSpPr>
          <p:cNvPr id="5" name="Footer Placeholder 4"/>
          <p:cNvSpPr>
            <a:spLocks noGrp="1"/>
          </p:cNvSpPr>
          <p:nvPr>
            <p:ph type="ftr" sz="quarter" idx="11"/>
          </p:nvPr>
        </p:nvSpPr>
        <p:spPr/>
        <p:txBody>
          <a:bodyPr/>
          <a:lstStyle/>
          <a:p>
            <a:r>
              <a:rPr lang="en-US">
                <a:solidFill>
                  <a:prstClr val="black">
                    <a:tint val="75000"/>
                  </a:prstClr>
                </a:solidFill>
              </a:rPr>
              <a:t>CCCC</a:t>
            </a:r>
          </a:p>
        </p:txBody>
      </p:sp>
      <p:sp>
        <p:nvSpPr>
          <p:cNvPr id="6" name="Slide Number Placeholder 5"/>
          <p:cNvSpPr>
            <a:spLocks noGrp="1"/>
          </p:cNvSpPr>
          <p:nvPr>
            <p:ph type="sldNum" sz="quarter" idx="12"/>
          </p:nvPr>
        </p:nvSpPr>
        <p:spPr/>
        <p:txBody>
          <a:bodyPr/>
          <a:lstStyle/>
          <a:p>
            <a:fld id="{6184EFBF-7DCE-4B8B-983A-A2EADBC6131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94986832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r>
              <a:rPr lang="en-US">
                <a:solidFill>
                  <a:prstClr val="black">
                    <a:tint val="75000"/>
                  </a:prstClr>
                </a:solidFill>
              </a:rPr>
              <a:t>2018 8 12</a:t>
            </a:r>
          </a:p>
        </p:txBody>
      </p:sp>
      <p:sp>
        <p:nvSpPr>
          <p:cNvPr id="6" name="Footer Placeholder 5"/>
          <p:cNvSpPr>
            <a:spLocks noGrp="1"/>
          </p:cNvSpPr>
          <p:nvPr>
            <p:ph type="ftr" sz="quarter" idx="11"/>
          </p:nvPr>
        </p:nvSpPr>
        <p:spPr/>
        <p:txBody>
          <a:bodyPr/>
          <a:lstStyle/>
          <a:p>
            <a:r>
              <a:rPr lang="en-US">
                <a:solidFill>
                  <a:prstClr val="black">
                    <a:tint val="75000"/>
                  </a:prstClr>
                </a:solidFill>
              </a:rPr>
              <a:t>CCCC</a:t>
            </a:r>
          </a:p>
        </p:txBody>
      </p:sp>
      <p:sp>
        <p:nvSpPr>
          <p:cNvPr id="7" name="Slide Number Placeholder 6"/>
          <p:cNvSpPr>
            <a:spLocks noGrp="1"/>
          </p:cNvSpPr>
          <p:nvPr>
            <p:ph type="sldNum" sz="quarter" idx="12"/>
          </p:nvPr>
        </p:nvSpPr>
        <p:spPr/>
        <p:txBody>
          <a:bodyPr/>
          <a:lstStyle/>
          <a:p>
            <a:fld id="{6184EFBF-7DCE-4B8B-983A-A2EADBC6131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331887381"/>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r>
              <a:rPr lang="en-US">
                <a:solidFill>
                  <a:prstClr val="black">
                    <a:tint val="75000"/>
                  </a:prstClr>
                </a:solidFill>
              </a:rPr>
              <a:t>2018 8 12</a:t>
            </a:r>
          </a:p>
        </p:txBody>
      </p:sp>
      <p:sp>
        <p:nvSpPr>
          <p:cNvPr id="8" name="Footer Placeholder 7"/>
          <p:cNvSpPr>
            <a:spLocks noGrp="1"/>
          </p:cNvSpPr>
          <p:nvPr>
            <p:ph type="ftr" sz="quarter" idx="11"/>
          </p:nvPr>
        </p:nvSpPr>
        <p:spPr/>
        <p:txBody>
          <a:bodyPr/>
          <a:lstStyle/>
          <a:p>
            <a:r>
              <a:rPr lang="en-US">
                <a:solidFill>
                  <a:prstClr val="black">
                    <a:tint val="75000"/>
                  </a:prstClr>
                </a:solidFill>
              </a:rPr>
              <a:t>CCCC</a:t>
            </a:r>
          </a:p>
        </p:txBody>
      </p:sp>
      <p:sp>
        <p:nvSpPr>
          <p:cNvPr id="9" name="Slide Number Placeholder 8"/>
          <p:cNvSpPr>
            <a:spLocks noGrp="1"/>
          </p:cNvSpPr>
          <p:nvPr>
            <p:ph type="sldNum" sz="quarter" idx="12"/>
          </p:nvPr>
        </p:nvSpPr>
        <p:spPr/>
        <p:txBody>
          <a:bodyPr/>
          <a:lstStyle/>
          <a:p>
            <a:fld id="{6184EFBF-7DCE-4B8B-983A-A2EADBC6131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556652719"/>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r>
              <a:rPr lang="en-US">
                <a:solidFill>
                  <a:prstClr val="black">
                    <a:tint val="75000"/>
                  </a:prstClr>
                </a:solidFill>
              </a:rPr>
              <a:t>2018 8 12</a:t>
            </a:r>
          </a:p>
        </p:txBody>
      </p:sp>
      <p:sp>
        <p:nvSpPr>
          <p:cNvPr id="4" name="Footer Placeholder 3"/>
          <p:cNvSpPr>
            <a:spLocks noGrp="1"/>
          </p:cNvSpPr>
          <p:nvPr>
            <p:ph type="ftr" sz="quarter" idx="11"/>
          </p:nvPr>
        </p:nvSpPr>
        <p:spPr/>
        <p:txBody>
          <a:bodyPr/>
          <a:lstStyle/>
          <a:p>
            <a:r>
              <a:rPr lang="en-US">
                <a:solidFill>
                  <a:prstClr val="black">
                    <a:tint val="75000"/>
                  </a:prstClr>
                </a:solidFill>
              </a:rPr>
              <a:t>CCCC</a:t>
            </a:r>
          </a:p>
        </p:txBody>
      </p:sp>
      <p:sp>
        <p:nvSpPr>
          <p:cNvPr id="5" name="Slide Number Placeholder 4"/>
          <p:cNvSpPr>
            <a:spLocks noGrp="1"/>
          </p:cNvSpPr>
          <p:nvPr>
            <p:ph type="sldNum" sz="quarter" idx="12"/>
          </p:nvPr>
        </p:nvSpPr>
        <p:spPr/>
        <p:txBody>
          <a:bodyPr/>
          <a:lstStyle/>
          <a:p>
            <a:fld id="{6184EFBF-7DCE-4B8B-983A-A2EADBC6131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242819730"/>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a:solidFill>
                  <a:prstClr val="black">
                    <a:tint val="75000"/>
                  </a:prstClr>
                </a:solidFill>
              </a:rPr>
              <a:t>2018 8 12</a:t>
            </a:r>
          </a:p>
        </p:txBody>
      </p:sp>
      <p:sp>
        <p:nvSpPr>
          <p:cNvPr id="3" name="Footer Placeholder 2"/>
          <p:cNvSpPr>
            <a:spLocks noGrp="1"/>
          </p:cNvSpPr>
          <p:nvPr>
            <p:ph type="ftr" sz="quarter" idx="11"/>
          </p:nvPr>
        </p:nvSpPr>
        <p:spPr/>
        <p:txBody>
          <a:bodyPr/>
          <a:lstStyle/>
          <a:p>
            <a:r>
              <a:rPr lang="en-US">
                <a:solidFill>
                  <a:prstClr val="black">
                    <a:tint val="75000"/>
                  </a:prstClr>
                </a:solidFill>
              </a:rPr>
              <a:t>CCCC</a:t>
            </a:r>
          </a:p>
        </p:txBody>
      </p:sp>
      <p:sp>
        <p:nvSpPr>
          <p:cNvPr id="4" name="Slide Number Placeholder 3"/>
          <p:cNvSpPr>
            <a:spLocks noGrp="1"/>
          </p:cNvSpPr>
          <p:nvPr>
            <p:ph type="sldNum" sz="quarter" idx="12"/>
          </p:nvPr>
        </p:nvSpPr>
        <p:spPr/>
        <p:txBody>
          <a:bodyPr/>
          <a:lstStyle/>
          <a:p>
            <a:fld id="{6184EFBF-7DCE-4B8B-983A-A2EADBC6131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833220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r>
              <a:rPr lang="en-US"/>
              <a:t>2019 5 19</a:t>
            </a:r>
          </a:p>
        </p:txBody>
      </p:sp>
      <p:sp>
        <p:nvSpPr>
          <p:cNvPr id="5" name="Footer Placeholder 4"/>
          <p:cNvSpPr>
            <a:spLocks noGrp="1"/>
          </p:cNvSpPr>
          <p:nvPr>
            <p:ph type="ftr" sz="quarter" idx="11"/>
          </p:nvPr>
        </p:nvSpPr>
        <p:spPr/>
        <p:txBody>
          <a:bodyPr/>
          <a:lstStyle/>
          <a:p>
            <a:r>
              <a:rPr lang="en-US"/>
              <a:t>CCCC</a:t>
            </a:r>
          </a:p>
        </p:txBody>
      </p:sp>
      <p:sp>
        <p:nvSpPr>
          <p:cNvPr id="6" name="Slide Number Placeholder 5"/>
          <p:cNvSpPr>
            <a:spLocks noGrp="1"/>
          </p:cNvSpPr>
          <p:nvPr>
            <p:ph type="sldNum" sz="quarter" idx="12"/>
          </p:nvPr>
        </p:nvSpPr>
        <p:spPr/>
        <p:txBody>
          <a:bodyPr/>
          <a:lstStyle/>
          <a:p>
            <a:fld id="{B8566830-7818-447E-8DC6-BBD7E37DF1A5}" type="slidenum">
              <a:rPr lang="en-US" smtClean="0"/>
              <a:t>‹#›</a:t>
            </a:fld>
            <a:endParaRPr lang="en-US"/>
          </a:p>
        </p:txBody>
      </p:sp>
    </p:spTree>
    <p:extLst>
      <p:ext uri="{BB962C8B-B14F-4D97-AF65-F5344CB8AC3E}">
        <p14:creationId xmlns:p14="http://schemas.microsoft.com/office/powerpoint/2010/main" val="184078567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r>
              <a:rPr lang="en-US">
                <a:solidFill>
                  <a:prstClr val="black">
                    <a:tint val="75000"/>
                  </a:prstClr>
                </a:solidFill>
              </a:rPr>
              <a:t>2018 8 12</a:t>
            </a:r>
          </a:p>
        </p:txBody>
      </p:sp>
      <p:sp>
        <p:nvSpPr>
          <p:cNvPr id="6" name="Footer Placeholder 5"/>
          <p:cNvSpPr>
            <a:spLocks noGrp="1"/>
          </p:cNvSpPr>
          <p:nvPr>
            <p:ph type="ftr" sz="quarter" idx="11"/>
          </p:nvPr>
        </p:nvSpPr>
        <p:spPr/>
        <p:txBody>
          <a:bodyPr/>
          <a:lstStyle/>
          <a:p>
            <a:r>
              <a:rPr lang="en-US">
                <a:solidFill>
                  <a:prstClr val="black">
                    <a:tint val="75000"/>
                  </a:prstClr>
                </a:solidFill>
              </a:rPr>
              <a:t>CCCC</a:t>
            </a:r>
          </a:p>
        </p:txBody>
      </p:sp>
      <p:sp>
        <p:nvSpPr>
          <p:cNvPr id="7" name="Slide Number Placeholder 6"/>
          <p:cNvSpPr>
            <a:spLocks noGrp="1"/>
          </p:cNvSpPr>
          <p:nvPr>
            <p:ph type="sldNum" sz="quarter" idx="12"/>
          </p:nvPr>
        </p:nvSpPr>
        <p:spPr/>
        <p:txBody>
          <a:bodyPr/>
          <a:lstStyle/>
          <a:p>
            <a:fld id="{6184EFBF-7DCE-4B8B-983A-A2EADBC6131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77411554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r>
              <a:rPr lang="en-US">
                <a:solidFill>
                  <a:prstClr val="black">
                    <a:tint val="75000"/>
                  </a:prstClr>
                </a:solidFill>
              </a:rPr>
              <a:t>2018 8 12</a:t>
            </a:r>
          </a:p>
        </p:txBody>
      </p:sp>
      <p:sp>
        <p:nvSpPr>
          <p:cNvPr id="6" name="Footer Placeholder 5"/>
          <p:cNvSpPr>
            <a:spLocks noGrp="1"/>
          </p:cNvSpPr>
          <p:nvPr>
            <p:ph type="ftr" sz="quarter" idx="11"/>
          </p:nvPr>
        </p:nvSpPr>
        <p:spPr/>
        <p:txBody>
          <a:bodyPr/>
          <a:lstStyle/>
          <a:p>
            <a:r>
              <a:rPr lang="en-US">
                <a:solidFill>
                  <a:prstClr val="black">
                    <a:tint val="75000"/>
                  </a:prstClr>
                </a:solidFill>
              </a:rPr>
              <a:t>CCCC</a:t>
            </a:r>
          </a:p>
        </p:txBody>
      </p:sp>
      <p:sp>
        <p:nvSpPr>
          <p:cNvPr id="7" name="Slide Number Placeholder 6"/>
          <p:cNvSpPr>
            <a:spLocks noGrp="1"/>
          </p:cNvSpPr>
          <p:nvPr>
            <p:ph type="sldNum" sz="quarter" idx="12"/>
          </p:nvPr>
        </p:nvSpPr>
        <p:spPr/>
        <p:txBody>
          <a:bodyPr/>
          <a:lstStyle/>
          <a:p>
            <a:fld id="{6184EFBF-7DCE-4B8B-983A-A2EADBC6131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651635950"/>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r>
              <a:rPr lang="en-US">
                <a:solidFill>
                  <a:prstClr val="black">
                    <a:tint val="75000"/>
                  </a:prstClr>
                </a:solidFill>
              </a:rPr>
              <a:t>2018 8 12</a:t>
            </a:r>
          </a:p>
        </p:txBody>
      </p:sp>
      <p:sp>
        <p:nvSpPr>
          <p:cNvPr id="5" name="Footer Placeholder 4"/>
          <p:cNvSpPr>
            <a:spLocks noGrp="1"/>
          </p:cNvSpPr>
          <p:nvPr>
            <p:ph type="ftr" sz="quarter" idx="11"/>
          </p:nvPr>
        </p:nvSpPr>
        <p:spPr/>
        <p:txBody>
          <a:bodyPr/>
          <a:lstStyle/>
          <a:p>
            <a:r>
              <a:rPr lang="en-US">
                <a:solidFill>
                  <a:prstClr val="black">
                    <a:tint val="75000"/>
                  </a:prstClr>
                </a:solidFill>
              </a:rPr>
              <a:t>CCCC</a:t>
            </a:r>
          </a:p>
        </p:txBody>
      </p:sp>
      <p:sp>
        <p:nvSpPr>
          <p:cNvPr id="6" name="Slide Number Placeholder 5"/>
          <p:cNvSpPr>
            <a:spLocks noGrp="1"/>
          </p:cNvSpPr>
          <p:nvPr>
            <p:ph type="sldNum" sz="quarter" idx="12"/>
          </p:nvPr>
        </p:nvSpPr>
        <p:spPr/>
        <p:txBody>
          <a:bodyPr/>
          <a:lstStyle/>
          <a:p>
            <a:fld id="{6184EFBF-7DCE-4B8B-983A-A2EADBC6131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0244014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r>
              <a:rPr lang="en-US">
                <a:solidFill>
                  <a:prstClr val="black">
                    <a:tint val="75000"/>
                  </a:prstClr>
                </a:solidFill>
              </a:rPr>
              <a:t>2018 8 12</a:t>
            </a:r>
          </a:p>
        </p:txBody>
      </p:sp>
      <p:sp>
        <p:nvSpPr>
          <p:cNvPr id="5" name="Footer Placeholder 4"/>
          <p:cNvSpPr>
            <a:spLocks noGrp="1"/>
          </p:cNvSpPr>
          <p:nvPr>
            <p:ph type="ftr" sz="quarter" idx="11"/>
          </p:nvPr>
        </p:nvSpPr>
        <p:spPr/>
        <p:txBody>
          <a:bodyPr/>
          <a:lstStyle/>
          <a:p>
            <a:r>
              <a:rPr lang="en-US">
                <a:solidFill>
                  <a:prstClr val="black">
                    <a:tint val="75000"/>
                  </a:prstClr>
                </a:solidFill>
              </a:rPr>
              <a:t>CCCC</a:t>
            </a:r>
          </a:p>
        </p:txBody>
      </p:sp>
      <p:sp>
        <p:nvSpPr>
          <p:cNvPr id="6" name="Slide Number Placeholder 5"/>
          <p:cNvSpPr>
            <a:spLocks noGrp="1"/>
          </p:cNvSpPr>
          <p:nvPr>
            <p:ph type="sldNum" sz="quarter" idx="12"/>
          </p:nvPr>
        </p:nvSpPr>
        <p:spPr/>
        <p:txBody>
          <a:bodyPr/>
          <a:lstStyle/>
          <a:p>
            <a:fld id="{6184EFBF-7DCE-4B8B-983A-A2EADBC6131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9589939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r>
              <a:rPr lang="en-US"/>
              <a:t>2019 5 19</a:t>
            </a:r>
          </a:p>
        </p:txBody>
      </p:sp>
      <p:sp>
        <p:nvSpPr>
          <p:cNvPr id="6" name="Footer Placeholder 5"/>
          <p:cNvSpPr>
            <a:spLocks noGrp="1"/>
          </p:cNvSpPr>
          <p:nvPr>
            <p:ph type="ftr" sz="quarter" idx="11"/>
          </p:nvPr>
        </p:nvSpPr>
        <p:spPr/>
        <p:txBody>
          <a:bodyPr/>
          <a:lstStyle/>
          <a:p>
            <a:r>
              <a:rPr lang="en-US"/>
              <a:t>CCCC</a:t>
            </a:r>
          </a:p>
        </p:txBody>
      </p:sp>
      <p:sp>
        <p:nvSpPr>
          <p:cNvPr id="7" name="Slide Number Placeholder 6"/>
          <p:cNvSpPr>
            <a:spLocks noGrp="1"/>
          </p:cNvSpPr>
          <p:nvPr>
            <p:ph type="sldNum" sz="quarter" idx="12"/>
          </p:nvPr>
        </p:nvSpPr>
        <p:spPr/>
        <p:txBody>
          <a:bodyPr/>
          <a:lstStyle/>
          <a:p>
            <a:fld id="{B8566830-7818-447E-8DC6-BBD7E37DF1A5}" type="slidenum">
              <a:rPr lang="en-US" smtClean="0"/>
              <a:t>‹#›</a:t>
            </a:fld>
            <a:endParaRPr lang="en-US"/>
          </a:p>
        </p:txBody>
      </p:sp>
    </p:spTree>
    <p:extLst>
      <p:ext uri="{BB962C8B-B14F-4D97-AF65-F5344CB8AC3E}">
        <p14:creationId xmlns:p14="http://schemas.microsoft.com/office/powerpoint/2010/main" val="32968218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r>
              <a:rPr lang="en-US"/>
              <a:t>2019 5 19</a:t>
            </a:r>
          </a:p>
        </p:txBody>
      </p:sp>
      <p:sp>
        <p:nvSpPr>
          <p:cNvPr id="8" name="Footer Placeholder 7"/>
          <p:cNvSpPr>
            <a:spLocks noGrp="1"/>
          </p:cNvSpPr>
          <p:nvPr>
            <p:ph type="ftr" sz="quarter" idx="11"/>
          </p:nvPr>
        </p:nvSpPr>
        <p:spPr/>
        <p:txBody>
          <a:bodyPr/>
          <a:lstStyle/>
          <a:p>
            <a:r>
              <a:rPr lang="en-US"/>
              <a:t>CCCC</a:t>
            </a:r>
          </a:p>
        </p:txBody>
      </p:sp>
      <p:sp>
        <p:nvSpPr>
          <p:cNvPr id="9" name="Slide Number Placeholder 8"/>
          <p:cNvSpPr>
            <a:spLocks noGrp="1"/>
          </p:cNvSpPr>
          <p:nvPr>
            <p:ph type="sldNum" sz="quarter" idx="12"/>
          </p:nvPr>
        </p:nvSpPr>
        <p:spPr/>
        <p:txBody>
          <a:bodyPr/>
          <a:lstStyle/>
          <a:p>
            <a:fld id="{B8566830-7818-447E-8DC6-BBD7E37DF1A5}" type="slidenum">
              <a:rPr lang="en-US" smtClean="0"/>
              <a:t>‹#›</a:t>
            </a:fld>
            <a:endParaRPr lang="en-US"/>
          </a:p>
        </p:txBody>
      </p:sp>
    </p:spTree>
    <p:extLst>
      <p:ext uri="{BB962C8B-B14F-4D97-AF65-F5344CB8AC3E}">
        <p14:creationId xmlns:p14="http://schemas.microsoft.com/office/powerpoint/2010/main" val="6929592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r>
              <a:rPr lang="en-US"/>
              <a:t>2019 5 19</a:t>
            </a:r>
          </a:p>
        </p:txBody>
      </p:sp>
      <p:sp>
        <p:nvSpPr>
          <p:cNvPr id="4" name="Footer Placeholder 3"/>
          <p:cNvSpPr>
            <a:spLocks noGrp="1"/>
          </p:cNvSpPr>
          <p:nvPr>
            <p:ph type="ftr" sz="quarter" idx="11"/>
          </p:nvPr>
        </p:nvSpPr>
        <p:spPr/>
        <p:txBody>
          <a:bodyPr/>
          <a:lstStyle/>
          <a:p>
            <a:r>
              <a:rPr lang="en-US"/>
              <a:t>CCCC</a:t>
            </a:r>
          </a:p>
        </p:txBody>
      </p:sp>
      <p:sp>
        <p:nvSpPr>
          <p:cNvPr id="5" name="Slide Number Placeholder 4"/>
          <p:cNvSpPr>
            <a:spLocks noGrp="1"/>
          </p:cNvSpPr>
          <p:nvPr>
            <p:ph type="sldNum" sz="quarter" idx="12"/>
          </p:nvPr>
        </p:nvSpPr>
        <p:spPr/>
        <p:txBody>
          <a:bodyPr/>
          <a:lstStyle/>
          <a:p>
            <a:fld id="{B8566830-7818-447E-8DC6-BBD7E37DF1A5}" type="slidenum">
              <a:rPr lang="en-US" smtClean="0"/>
              <a:t>‹#›</a:t>
            </a:fld>
            <a:endParaRPr lang="en-US"/>
          </a:p>
        </p:txBody>
      </p:sp>
    </p:spTree>
    <p:extLst>
      <p:ext uri="{BB962C8B-B14F-4D97-AF65-F5344CB8AC3E}">
        <p14:creationId xmlns:p14="http://schemas.microsoft.com/office/powerpoint/2010/main" val="33621435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a:t>2019 5 19</a:t>
            </a:r>
          </a:p>
        </p:txBody>
      </p:sp>
      <p:sp>
        <p:nvSpPr>
          <p:cNvPr id="3" name="Footer Placeholder 2"/>
          <p:cNvSpPr>
            <a:spLocks noGrp="1"/>
          </p:cNvSpPr>
          <p:nvPr>
            <p:ph type="ftr" sz="quarter" idx="11"/>
          </p:nvPr>
        </p:nvSpPr>
        <p:spPr/>
        <p:txBody>
          <a:bodyPr/>
          <a:lstStyle/>
          <a:p>
            <a:r>
              <a:rPr lang="en-US"/>
              <a:t>CCCC</a:t>
            </a:r>
          </a:p>
        </p:txBody>
      </p:sp>
      <p:sp>
        <p:nvSpPr>
          <p:cNvPr id="4" name="Slide Number Placeholder 3"/>
          <p:cNvSpPr>
            <a:spLocks noGrp="1"/>
          </p:cNvSpPr>
          <p:nvPr>
            <p:ph type="sldNum" sz="quarter" idx="12"/>
          </p:nvPr>
        </p:nvSpPr>
        <p:spPr/>
        <p:txBody>
          <a:bodyPr/>
          <a:lstStyle/>
          <a:p>
            <a:fld id="{B8566830-7818-447E-8DC6-BBD7E37DF1A5}" type="slidenum">
              <a:rPr lang="en-US" smtClean="0"/>
              <a:t>‹#›</a:t>
            </a:fld>
            <a:endParaRPr lang="en-US"/>
          </a:p>
        </p:txBody>
      </p:sp>
    </p:spTree>
    <p:extLst>
      <p:ext uri="{BB962C8B-B14F-4D97-AF65-F5344CB8AC3E}">
        <p14:creationId xmlns:p14="http://schemas.microsoft.com/office/powerpoint/2010/main" val="27304184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r>
              <a:rPr lang="en-US"/>
              <a:t>2019 5 19</a:t>
            </a:r>
          </a:p>
        </p:txBody>
      </p:sp>
      <p:sp>
        <p:nvSpPr>
          <p:cNvPr id="6" name="Footer Placeholder 5"/>
          <p:cNvSpPr>
            <a:spLocks noGrp="1"/>
          </p:cNvSpPr>
          <p:nvPr>
            <p:ph type="ftr" sz="quarter" idx="11"/>
          </p:nvPr>
        </p:nvSpPr>
        <p:spPr/>
        <p:txBody>
          <a:bodyPr/>
          <a:lstStyle/>
          <a:p>
            <a:r>
              <a:rPr lang="en-US"/>
              <a:t>CCCC</a:t>
            </a:r>
          </a:p>
        </p:txBody>
      </p:sp>
      <p:sp>
        <p:nvSpPr>
          <p:cNvPr id="7" name="Slide Number Placeholder 6"/>
          <p:cNvSpPr>
            <a:spLocks noGrp="1"/>
          </p:cNvSpPr>
          <p:nvPr>
            <p:ph type="sldNum" sz="quarter" idx="12"/>
          </p:nvPr>
        </p:nvSpPr>
        <p:spPr/>
        <p:txBody>
          <a:bodyPr/>
          <a:lstStyle/>
          <a:p>
            <a:fld id="{B8566830-7818-447E-8DC6-BBD7E37DF1A5}" type="slidenum">
              <a:rPr lang="en-US" smtClean="0"/>
              <a:t>‹#›</a:t>
            </a:fld>
            <a:endParaRPr lang="en-US"/>
          </a:p>
        </p:txBody>
      </p:sp>
    </p:spTree>
    <p:extLst>
      <p:ext uri="{BB962C8B-B14F-4D97-AF65-F5344CB8AC3E}">
        <p14:creationId xmlns:p14="http://schemas.microsoft.com/office/powerpoint/2010/main" val="16953684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r>
              <a:rPr lang="en-US"/>
              <a:t>2019 5 19</a:t>
            </a:r>
          </a:p>
        </p:txBody>
      </p:sp>
      <p:sp>
        <p:nvSpPr>
          <p:cNvPr id="6" name="Footer Placeholder 5"/>
          <p:cNvSpPr>
            <a:spLocks noGrp="1"/>
          </p:cNvSpPr>
          <p:nvPr>
            <p:ph type="ftr" sz="quarter" idx="11"/>
          </p:nvPr>
        </p:nvSpPr>
        <p:spPr/>
        <p:txBody>
          <a:bodyPr/>
          <a:lstStyle/>
          <a:p>
            <a:r>
              <a:rPr lang="en-US"/>
              <a:t>CCCC</a:t>
            </a:r>
          </a:p>
        </p:txBody>
      </p:sp>
      <p:sp>
        <p:nvSpPr>
          <p:cNvPr id="7" name="Slide Number Placeholder 6"/>
          <p:cNvSpPr>
            <a:spLocks noGrp="1"/>
          </p:cNvSpPr>
          <p:nvPr>
            <p:ph type="sldNum" sz="quarter" idx="12"/>
          </p:nvPr>
        </p:nvSpPr>
        <p:spPr/>
        <p:txBody>
          <a:bodyPr/>
          <a:lstStyle/>
          <a:p>
            <a:fld id="{B8566830-7818-447E-8DC6-BBD7E37DF1A5}" type="slidenum">
              <a:rPr lang="en-US" smtClean="0"/>
              <a:t>‹#›</a:t>
            </a:fld>
            <a:endParaRPr lang="en-US"/>
          </a:p>
        </p:txBody>
      </p:sp>
    </p:spTree>
    <p:extLst>
      <p:ext uri="{BB962C8B-B14F-4D97-AF65-F5344CB8AC3E}">
        <p14:creationId xmlns:p14="http://schemas.microsoft.com/office/powerpoint/2010/main" val="38769137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17000"/>
            <a:lum/>
          </a:blip>
          <a:srcRect/>
          <a:stretch>
            <a:fillRect t="-1000" b="-9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a:t>2019 5 19</a:t>
            </a: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CCCC</a:t>
            </a: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8566830-7818-447E-8DC6-BBD7E37DF1A5}" type="slidenum">
              <a:rPr lang="en-US" smtClean="0"/>
              <a:t>‹#›</a:t>
            </a:fld>
            <a:endParaRPr lang="en-US"/>
          </a:p>
        </p:txBody>
      </p:sp>
    </p:spTree>
    <p:extLst>
      <p:ext uri="{BB962C8B-B14F-4D97-AF65-F5344CB8AC3E}">
        <p14:creationId xmlns:p14="http://schemas.microsoft.com/office/powerpoint/2010/main" val="70219584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a:solidFill>
                  <a:prstClr val="black">
                    <a:tint val="75000"/>
                  </a:prstClr>
                </a:solidFill>
              </a:rPr>
              <a:t>2019 5 19</a:t>
            </a: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solidFill>
                  <a:prstClr val="black">
                    <a:tint val="75000"/>
                  </a:prstClr>
                </a:solidFill>
              </a:rPr>
              <a:t>SCEC</a:t>
            </a: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8566830-7818-447E-8DC6-BBD7E37DF1A5}"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729730436"/>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a:solidFill>
                  <a:prstClr val="black">
                    <a:tint val="75000"/>
                  </a:prstClr>
                </a:solidFill>
              </a:rPr>
              <a:t>2018 8 12</a:t>
            </a: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solidFill>
                  <a:prstClr val="black">
                    <a:tint val="75000"/>
                  </a:prstClr>
                </a:solidFill>
              </a:rPr>
              <a:t>CCCC</a:t>
            </a: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184EFBF-7DCE-4B8B-983A-A2EADBC6131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047944636"/>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3.xml"/><Relationship Id="rId1" Type="http://schemas.openxmlformats.org/officeDocument/2006/relationships/slideLayout" Target="../slideLayouts/slideLayout24.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30000"/>
            <a:lum/>
          </a:blip>
          <a:srcRect/>
          <a:stretch>
            <a:fillRect r="-10000"/>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289932" y="0"/>
            <a:ext cx="11619571" cy="1748333"/>
          </a:xfrm>
        </p:spPr>
        <p:txBody>
          <a:bodyPr anchor="ctr">
            <a:normAutofit fontScale="90000"/>
          </a:bodyPr>
          <a:lstStyle/>
          <a:p>
            <a:r>
              <a:rPr lang="en-US" sz="7200" dirty="0">
                <a:solidFill>
                  <a:prstClr val="black"/>
                </a:solidFill>
                <a:latin typeface="Arial Rounded MT Bold" panose="020F0704030504030204" pitchFamily="34" charset="0"/>
              </a:rPr>
              <a:t>Parenting Dilemma</a:t>
            </a:r>
            <a:r>
              <a:rPr lang="en-US" dirty="0">
                <a:solidFill>
                  <a:prstClr val="black"/>
                </a:solidFill>
              </a:rPr>
              <a:t>	</a:t>
            </a:r>
            <a:br>
              <a:rPr lang="en-US" dirty="0">
                <a:solidFill>
                  <a:prstClr val="black"/>
                </a:solidFill>
              </a:rPr>
            </a:br>
            <a:br>
              <a:rPr lang="en-US" sz="900" dirty="0">
                <a:solidFill>
                  <a:prstClr val="black"/>
                </a:solidFill>
              </a:rPr>
            </a:br>
            <a:r>
              <a:rPr lang="zh-CN" altLang="en-US" sz="6600" b="1" dirty="0">
                <a:solidFill>
                  <a:srgbClr val="0070C0"/>
                </a:solidFill>
              </a:rPr>
              <a:t>為人父母的两难</a:t>
            </a:r>
            <a:r>
              <a:rPr lang="en-US" sz="7200" dirty="0">
                <a:latin typeface="Arial Rounded MT Bold" panose="020F0704030504030204" pitchFamily="34" charset="0"/>
              </a:rPr>
              <a:t>	</a:t>
            </a:r>
            <a:endParaRPr lang="en-US" sz="6600" b="1" dirty="0">
              <a:solidFill>
                <a:srgbClr val="0070C0"/>
              </a:solidFill>
            </a:endParaRPr>
          </a:p>
        </p:txBody>
      </p:sp>
      <p:sp>
        <p:nvSpPr>
          <p:cNvPr id="3" name="Subtitle 2"/>
          <p:cNvSpPr>
            <a:spLocks noGrp="1"/>
          </p:cNvSpPr>
          <p:nvPr>
            <p:ph type="subTitle" idx="1"/>
          </p:nvPr>
        </p:nvSpPr>
        <p:spPr>
          <a:xfrm>
            <a:off x="0" y="4520055"/>
            <a:ext cx="3147934" cy="1836295"/>
          </a:xfrm>
        </p:spPr>
        <p:txBody>
          <a:bodyPr anchor="ctr">
            <a:normAutofit/>
          </a:bodyPr>
          <a:lstStyle/>
          <a:p>
            <a:r>
              <a:rPr lang="zh-CN" altLang="en-US" sz="4400" dirty="0">
                <a:solidFill>
                  <a:srgbClr val="002060"/>
                </a:solidFill>
                <a:latin typeface="Arial Rounded MT Bold" panose="020F0704030504030204" pitchFamily="34" charset="0"/>
              </a:rPr>
              <a:t>父母</a:t>
            </a:r>
            <a:r>
              <a:rPr lang="en-US" sz="4400" dirty="0">
                <a:solidFill>
                  <a:srgbClr val="002060"/>
                </a:solidFill>
                <a:latin typeface="Arial Rounded MT Bold" panose="020F0704030504030204" pitchFamily="34" charset="0"/>
              </a:rPr>
              <a:t>Present</a:t>
            </a:r>
          </a:p>
        </p:txBody>
      </p:sp>
      <p:sp>
        <p:nvSpPr>
          <p:cNvPr id="5" name="TextBox 4"/>
          <p:cNvSpPr txBox="1"/>
          <p:nvPr/>
        </p:nvSpPr>
        <p:spPr>
          <a:xfrm>
            <a:off x="4633286" y="2272546"/>
            <a:ext cx="2645763" cy="1920526"/>
          </a:xfrm>
          <a:prstGeom prst="rect">
            <a:avLst/>
          </a:prstGeom>
          <a:noFill/>
        </p:spPr>
        <p:txBody>
          <a:bodyPr wrap="square" rtlCol="0">
            <a:spAutoFit/>
          </a:bodyPr>
          <a:lstStyle/>
          <a:p>
            <a:pPr algn="ctr">
              <a:lnSpc>
                <a:spcPct val="90000"/>
              </a:lnSpc>
              <a:spcBef>
                <a:spcPts val="1000"/>
              </a:spcBef>
            </a:pPr>
            <a:r>
              <a:rPr lang="zh-CN" altLang="en-US" sz="6600" dirty="0">
                <a:solidFill>
                  <a:srgbClr val="FF0000"/>
                </a:solidFill>
                <a:latin typeface="Arial Rounded MT Bold" panose="020F0704030504030204" pitchFamily="34" charset="0"/>
              </a:rPr>
              <a:t>神</a:t>
            </a:r>
            <a:r>
              <a:rPr lang="en-US" sz="6600" dirty="0">
                <a:solidFill>
                  <a:srgbClr val="FF0000"/>
                </a:solidFill>
                <a:latin typeface="Arial Rounded MT Bold" panose="020F0704030504030204" pitchFamily="34" charset="0"/>
              </a:rPr>
              <a:t>God</a:t>
            </a:r>
          </a:p>
        </p:txBody>
      </p:sp>
      <p:sp>
        <p:nvSpPr>
          <p:cNvPr id="6" name="TextBox 5"/>
          <p:cNvSpPr txBox="1"/>
          <p:nvPr/>
        </p:nvSpPr>
        <p:spPr>
          <a:xfrm>
            <a:off x="8532601" y="4724278"/>
            <a:ext cx="3732551" cy="1446550"/>
          </a:xfrm>
          <a:prstGeom prst="rect">
            <a:avLst/>
          </a:prstGeom>
          <a:noFill/>
        </p:spPr>
        <p:txBody>
          <a:bodyPr wrap="square" rtlCol="0">
            <a:spAutoFit/>
          </a:bodyPr>
          <a:lstStyle/>
          <a:p>
            <a:pPr algn="ctr"/>
            <a:r>
              <a:rPr lang="zh-CN" altLang="en-US" sz="4400" b="1" dirty="0">
                <a:solidFill>
                  <a:srgbClr val="7030A0"/>
                </a:solidFill>
                <a:latin typeface="Arial Rounded MT Bold" panose="020F0704030504030204" pitchFamily="34" charset="0"/>
              </a:rPr>
              <a:t>兒女</a:t>
            </a:r>
            <a:endParaRPr lang="en-US" altLang="zh-CN" sz="4400" b="1" dirty="0">
              <a:solidFill>
                <a:srgbClr val="7030A0"/>
              </a:solidFill>
              <a:latin typeface="Arial Rounded MT Bold" panose="020F0704030504030204" pitchFamily="34" charset="0"/>
            </a:endParaRPr>
          </a:p>
          <a:p>
            <a:pPr algn="ctr"/>
            <a:r>
              <a:rPr lang="en-US" sz="4400" dirty="0">
                <a:solidFill>
                  <a:srgbClr val="7030A0"/>
                </a:solidFill>
                <a:latin typeface="Arial Rounded MT Bold" panose="020F0704030504030204" pitchFamily="34" charset="0"/>
              </a:rPr>
              <a:t>Children</a:t>
            </a:r>
          </a:p>
        </p:txBody>
      </p:sp>
      <p:sp>
        <p:nvSpPr>
          <p:cNvPr id="7" name="Date Placeholder 6"/>
          <p:cNvSpPr>
            <a:spLocks noGrp="1"/>
          </p:cNvSpPr>
          <p:nvPr>
            <p:ph type="dt" sz="half" idx="10"/>
          </p:nvPr>
        </p:nvSpPr>
        <p:spPr/>
        <p:txBody>
          <a:bodyPr/>
          <a:lstStyle/>
          <a:p>
            <a:r>
              <a:rPr lang="en-US">
                <a:solidFill>
                  <a:prstClr val="black">
                    <a:tint val="75000"/>
                  </a:prstClr>
                </a:solidFill>
              </a:rPr>
              <a:t>2019 5 19</a:t>
            </a:r>
          </a:p>
        </p:txBody>
      </p:sp>
      <p:sp>
        <p:nvSpPr>
          <p:cNvPr id="8" name="Footer Placeholder 7"/>
          <p:cNvSpPr>
            <a:spLocks noGrp="1"/>
          </p:cNvSpPr>
          <p:nvPr>
            <p:ph type="ftr" sz="quarter" idx="11"/>
          </p:nvPr>
        </p:nvSpPr>
        <p:spPr/>
        <p:txBody>
          <a:bodyPr/>
          <a:lstStyle/>
          <a:p>
            <a:r>
              <a:rPr lang="en-US">
                <a:solidFill>
                  <a:prstClr val="black">
                    <a:tint val="75000"/>
                  </a:prstClr>
                </a:solidFill>
              </a:rPr>
              <a:t>SCEC</a:t>
            </a:r>
          </a:p>
        </p:txBody>
      </p:sp>
      <p:sp>
        <p:nvSpPr>
          <p:cNvPr id="9" name="Slide Number Placeholder 8"/>
          <p:cNvSpPr>
            <a:spLocks noGrp="1"/>
          </p:cNvSpPr>
          <p:nvPr>
            <p:ph type="sldNum" sz="quarter" idx="12"/>
          </p:nvPr>
        </p:nvSpPr>
        <p:spPr/>
        <p:txBody>
          <a:bodyPr/>
          <a:lstStyle/>
          <a:p>
            <a:fld id="{B8566830-7818-447E-8DC6-BBD7E37DF1A5}" type="slidenum">
              <a:rPr lang="en-US" smtClean="0">
                <a:solidFill>
                  <a:prstClr val="black">
                    <a:tint val="75000"/>
                  </a:prstClr>
                </a:solidFill>
              </a:rPr>
              <a:pPr/>
              <a:t>1</a:t>
            </a:fld>
            <a:endParaRPr lang="en-US">
              <a:solidFill>
                <a:prstClr val="black">
                  <a:tint val="75000"/>
                </a:prstClr>
              </a:solidFill>
            </a:endParaRPr>
          </a:p>
        </p:txBody>
      </p:sp>
    </p:spTree>
    <p:extLst>
      <p:ext uri="{BB962C8B-B14F-4D97-AF65-F5344CB8AC3E}">
        <p14:creationId xmlns:p14="http://schemas.microsoft.com/office/powerpoint/2010/main" val="15391243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7" presetID="42" presetClass="entr" presetSubtype="0" fill="hold" grpId="0" nodeType="withEffect">
                                  <p:stCondLst>
                                    <p:cond delay="0"/>
                                  </p:stCondLst>
                                  <p:childTnLst>
                                    <p:set>
                                      <p:cBhvr>
                                        <p:cTn id="18" dur="1" fill="hold">
                                          <p:stCondLst>
                                            <p:cond delay="0"/>
                                          </p:stCondLst>
                                        </p:cTn>
                                        <p:tgtEl>
                                          <p:spTgt spid="6"/>
                                        </p:tgtEl>
                                        <p:attrNameLst>
                                          <p:attrName>style.visibility</p:attrName>
                                        </p:attrNameLst>
                                      </p:cBhvr>
                                      <p:to>
                                        <p:strVal val="visible"/>
                                      </p:to>
                                    </p:set>
                                    <p:animEffect transition="in" filter="fade">
                                      <p:cBhvr>
                                        <p:cTn id="19" dur="1000"/>
                                        <p:tgtEl>
                                          <p:spTgt spid="6"/>
                                        </p:tgtEl>
                                      </p:cBhvr>
                                    </p:animEffect>
                                    <p:anim calcmode="lin" valueType="num">
                                      <p:cBhvr>
                                        <p:cTn id="20" dur="1000" fill="hold"/>
                                        <p:tgtEl>
                                          <p:spTgt spid="6"/>
                                        </p:tgtEl>
                                        <p:attrNameLst>
                                          <p:attrName>ppt_x</p:attrName>
                                        </p:attrNameLst>
                                      </p:cBhvr>
                                      <p:tavLst>
                                        <p:tav tm="0">
                                          <p:val>
                                            <p:strVal val="#ppt_x"/>
                                          </p:val>
                                        </p:tav>
                                        <p:tav tm="100000">
                                          <p:val>
                                            <p:strVal val="#ppt_x"/>
                                          </p:val>
                                        </p:tav>
                                      </p:tavLst>
                                    </p:anim>
                                    <p:anim calcmode="lin" valueType="num">
                                      <p:cBhvr>
                                        <p:cTn id="21"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5" grpId="0"/>
      <p:bldP spid="6"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0" cy="6858000"/>
          </a:xfrm>
        </p:spPr>
        <p:txBody>
          <a:bodyPr>
            <a:normAutofit lnSpcReduction="10000"/>
          </a:bodyPr>
          <a:lstStyle/>
          <a:p>
            <a:pPr marL="0" indent="0">
              <a:buNone/>
            </a:pPr>
            <a:r>
              <a:rPr lang="en-US" sz="3500" dirty="0"/>
              <a:t>Do not suppose that I have come to bring peace to the earth. I did not come to bring peace, but a sword. For I have come to turn "'a man against his father, a daughter against her mother, a daughter-in-law against her mother-in-law-- a man's enemies will be the members of his own household.' "Anyone who loves their father or mother more than me is not worthy of me; anyone who loves their son or daughter more than me is not worthy of me. Whoever does not take up their cross and follow me is not worthy of me.</a:t>
            </a:r>
          </a:p>
          <a:p>
            <a:pPr marL="0" indent="0">
              <a:buNone/>
            </a:pPr>
            <a:endParaRPr lang="en-US" sz="900" dirty="0"/>
          </a:p>
          <a:p>
            <a:pPr marL="0" indent="0">
              <a:lnSpc>
                <a:spcPct val="120000"/>
              </a:lnSpc>
              <a:buNone/>
            </a:pPr>
            <a:r>
              <a:rPr lang="zh-TW" altLang="en-US" dirty="0">
                <a:solidFill>
                  <a:srgbClr val="0070C0"/>
                </a:solidFill>
              </a:rPr>
              <a:t>你們不要想我來、是叫地上太平．我來、並不是叫地上太平、乃是叫地上動刀兵。</a:t>
            </a:r>
            <a:r>
              <a:rPr lang="en-US" altLang="zh-TW" dirty="0">
                <a:solidFill>
                  <a:srgbClr val="0070C0"/>
                </a:solidFill>
              </a:rPr>
              <a:t> </a:t>
            </a:r>
            <a:r>
              <a:rPr lang="zh-TW" altLang="en-US" dirty="0">
                <a:solidFill>
                  <a:srgbClr val="0070C0"/>
                </a:solidFill>
              </a:rPr>
              <a:t>因為我來、是叫人與父親生疏、女兒與母親生疏、媳婦與婆婆生疏．</a:t>
            </a:r>
            <a:r>
              <a:rPr lang="en-US" altLang="zh-TW" dirty="0">
                <a:solidFill>
                  <a:srgbClr val="0070C0"/>
                </a:solidFill>
              </a:rPr>
              <a:t> </a:t>
            </a:r>
            <a:r>
              <a:rPr lang="zh-TW" altLang="en-US" dirty="0">
                <a:solidFill>
                  <a:srgbClr val="0070C0"/>
                </a:solidFill>
              </a:rPr>
              <a:t>人的仇敵、就是自己家裡的人。</a:t>
            </a:r>
            <a:r>
              <a:rPr lang="en-US" altLang="zh-TW" dirty="0">
                <a:solidFill>
                  <a:srgbClr val="0070C0"/>
                </a:solidFill>
              </a:rPr>
              <a:t> </a:t>
            </a:r>
            <a:r>
              <a:rPr lang="zh-TW" altLang="en-US" dirty="0">
                <a:solidFill>
                  <a:srgbClr val="0070C0"/>
                </a:solidFill>
              </a:rPr>
              <a:t>愛父母過於愛我的、不配作我的門徒、愛兒女過於愛我的、不配作我的門徒。</a:t>
            </a:r>
            <a:r>
              <a:rPr lang="en-US" altLang="zh-TW" dirty="0">
                <a:solidFill>
                  <a:srgbClr val="0070C0"/>
                </a:solidFill>
              </a:rPr>
              <a:t> </a:t>
            </a:r>
            <a:r>
              <a:rPr lang="zh-TW" altLang="en-US" dirty="0">
                <a:solidFill>
                  <a:srgbClr val="0070C0"/>
                </a:solidFill>
              </a:rPr>
              <a:t>不背著他的十字架跟從我的、也不配作我的門徒。</a:t>
            </a:r>
            <a:r>
              <a:rPr lang="en-US" altLang="zh-TW" dirty="0">
                <a:solidFill>
                  <a:srgbClr val="0070C0"/>
                </a:solidFill>
              </a:rPr>
              <a:t> </a:t>
            </a:r>
            <a:r>
              <a:rPr lang="zh-TW" altLang="en-US" dirty="0">
                <a:solidFill>
                  <a:srgbClr val="0070C0"/>
                </a:solidFill>
              </a:rPr>
              <a:t>得著生命的、將要失喪生命．為我失喪生命的、將要得著生命。</a:t>
            </a:r>
            <a:endParaRPr lang="zh-TW" altLang="en-US" sz="900" dirty="0"/>
          </a:p>
          <a:p>
            <a:pPr marL="0" indent="0" algn="r">
              <a:buNone/>
            </a:pPr>
            <a:r>
              <a:rPr lang="en-US" dirty="0"/>
              <a:t> </a:t>
            </a:r>
            <a:r>
              <a:rPr lang="en-US" sz="2400" dirty="0"/>
              <a:t>Matt</a:t>
            </a:r>
            <a:r>
              <a:rPr lang="en-US" altLang="zh-CN" sz="2400" dirty="0"/>
              <a:t>hew</a:t>
            </a:r>
            <a:r>
              <a:rPr lang="en-US" sz="2400" dirty="0"/>
              <a:t> </a:t>
            </a:r>
            <a:r>
              <a:rPr lang="zh-CN" altLang="en-US" sz="2000" dirty="0"/>
              <a:t>馬 太 福 音</a:t>
            </a:r>
            <a:r>
              <a:rPr lang="en-US" sz="2400" dirty="0"/>
              <a:t>10:34-38 NIV</a:t>
            </a:r>
            <a:endParaRPr lang="en-US" sz="2600" dirty="0"/>
          </a:p>
        </p:txBody>
      </p:sp>
      <p:sp>
        <p:nvSpPr>
          <p:cNvPr id="4" name="Date Placeholder 3"/>
          <p:cNvSpPr>
            <a:spLocks noGrp="1"/>
          </p:cNvSpPr>
          <p:nvPr>
            <p:ph type="dt" sz="half" idx="10"/>
          </p:nvPr>
        </p:nvSpPr>
        <p:spPr/>
        <p:txBody>
          <a:bodyPr/>
          <a:lstStyle/>
          <a:p>
            <a:r>
              <a:rPr lang="en-US"/>
              <a:t>2019 5 19</a:t>
            </a:r>
            <a:endParaRPr lang="en-US" dirty="0"/>
          </a:p>
        </p:txBody>
      </p:sp>
      <p:sp>
        <p:nvSpPr>
          <p:cNvPr id="5" name="Footer Placeholder 4"/>
          <p:cNvSpPr>
            <a:spLocks noGrp="1"/>
          </p:cNvSpPr>
          <p:nvPr>
            <p:ph type="ftr" sz="quarter" idx="11"/>
          </p:nvPr>
        </p:nvSpPr>
        <p:spPr/>
        <p:txBody>
          <a:bodyPr/>
          <a:lstStyle/>
          <a:p>
            <a:r>
              <a:rPr lang="en-US"/>
              <a:t>CCCC</a:t>
            </a:r>
            <a:endParaRPr lang="en-US" dirty="0"/>
          </a:p>
        </p:txBody>
      </p:sp>
      <p:sp>
        <p:nvSpPr>
          <p:cNvPr id="6" name="Slide Number Placeholder 5"/>
          <p:cNvSpPr>
            <a:spLocks noGrp="1"/>
          </p:cNvSpPr>
          <p:nvPr>
            <p:ph type="sldNum" sz="quarter" idx="12"/>
          </p:nvPr>
        </p:nvSpPr>
        <p:spPr/>
        <p:txBody>
          <a:bodyPr/>
          <a:lstStyle/>
          <a:p>
            <a:fld id="{B8566830-7818-447E-8DC6-BBD7E37DF1A5}" type="slidenum">
              <a:rPr lang="en-US" smtClean="0"/>
              <a:t>2</a:t>
            </a:fld>
            <a:endParaRPr lang="en-US" dirty="0"/>
          </a:p>
        </p:txBody>
      </p:sp>
    </p:spTree>
    <p:extLst>
      <p:ext uri="{BB962C8B-B14F-4D97-AF65-F5344CB8AC3E}">
        <p14:creationId xmlns:p14="http://schemas.microsoft.com/office/powerpoint/2010/main" val="1118449810"/>
      </p:ext>
    </p:extLst>
  </p:cSld>
  <p:clrMapOvr>
    <a:masterClrMapping/>
  </p:clrMapOvr>
  <p:transition spd="med">
    <p:pull/>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2"/>
            <a:ext cx="12191999" cy="3038474"/>
          </a:xfrm>
        </p:spPr>
        <p:txBody>
          <a:bodyPr anchor="b">
            <a:normAutofit fontScale="70000" lnSpcReduction="20000"/>
          </a:bodyPr>
          <a:lstStyle/>
          <a:p>
            <a:pPr marL="0" indent="0">
              <a:lnSpc>
                <a:spcPct val="100000"/>
              </a:lnSpc>
              <a:buNone/>
            </a:pPr>
            <a:r>
              <a:rPr lang="zh-TW" altLang="en-US" sz="6200" b="1" dirty="0">
                <a:latin typeface="KaiTi" panose="02010609060101010101" pitchFamily="49" charset="-122"/>
                <a:ea typeface="KaiTi" panose="02010609060101010101" pitchFamily="49" charset="-122"/>
              </a:rPr>
              <a:t>你們作兒女的、要在主裡聽從父母、這是理所當然的。</a:t>
            </a:r>
            <a:endParaRPr lang="en-US" altLang="zh-TW" sz="6200" b="1" dirty="0">
              <a:latin typeface="KaiTi" panose="02010609060101010101" pitchFamily="49" charset="-122"/>
              <a:ea typeface="KaiTi" panose="02010609060101010101" pitchFamily="49" charset="-122"/>
            </a:endParaRPr>
          </a:p>
          <a:p>
            <a:pPr marL="0" indent="0">
              <a:lnSpc>
                <a:spcPct val="100000"/>
              </a:lnSpc>
              <a:buNone/>
            </a:pPr>
            <a:endParaRPr lang="en-US" sz="1000" dirty="0"/>
          </a:p>
          <a:p>
            <a:pPr marL="0" indent="0">
              <a:lnSpc>
                <a:spcPct val="100000"/>
              </a:lnSpc>
              <a:buNone/>
            </a:pPr>
            <a:r>
              <a:rPr lang="en-US" sz="5700" dirty="0">
                <a:solidFill>
                  <a:srgbClr val="0070C0"/>
                </a:solidFill>
                <a:latin typeface="Arial Rounded MT Bold" panose="020F0704030504030204" pitchFamily="34" charset="0"/>
              </a:rPr>
              <a:t>Children, obey your parents in the Lord for this is right.</a:t>
            </a:r>
            <a:endParaRPr lang="en-US" sz="2600" dirty="0"/>
          </a:p>
          <a:p>
            <a:pPr marL="0" indent="0" algn="r">
              <a:buNone/>
            </a:pPr>
            <a:r>
              <a:rPr lang="en-US" dirty="0"/>
              <a:t>Ephesians </a:t>
            </a:r>
            <a:r>
              <a:rPr lang="zh-CN" altLang="en-US" sz="2400" dirty="0"/>
              <a:t>以 弗 所 書 </a:t>
            </a:r>
            <a:r>
              <a:rPr lang="en-US" dirty="0"/>
              <a:t>6:1 NET</a:t>
            </a:r>
          </a:p>
        </p:txBody>
      </p:sp>
      <p:sp>
        <p:nvSpPr>
          <p:cNvPr id="4" name="Date Placeholder 3"/>
          <p:cNvSpPr>
            <a:spLocks noGrp="1"/>
          </p:cNvSpPr>
          <p:nvPr>
            <p:ph type="dt" sz="half" idx="10"/>
          </p:nvPr>
        </p:nvSpPr>
        <p:spPr/>
        <p:txBody>
          <a:bodyPr/>
          <a:lstStyle/>
          <a:p>
            <a:r>
              <a:rPr lang="en-US"/>
              <a:t>2019 5 19</a:t>
            </a:r>
          </a:p>
        </p:txBody>
      </p:sp>
      <p:sp>
        <p:nvSpPr>
          <p:cNvPr id="5" name="Footer Placeholder 4"/>
          <p:cNvSpPr>
            <a:spLocks noGrp="1"/>
          </p:cNvSpPr>
          <p:nvPr>
            <p:ph type="ftr" sz="quarter" idx="11"/>
          </p:nvPr>
        </p:nvSpPr>
        <p:spPr/>
        <p:txBody>
          <a:bodyPr/>
          <a:lstStyle/>
          <a:p>
            <a:r>
              <a:rPr lang="en-US"/>
              <a:t>CCCC</a:t>
            </a:r>
          </a:p>
        </p:txBody>
      </p:sp>
      <p:sp>
        <p:nvSpPr>
          <p:cNvPr id="6" name="Slide Number Placeholder 5"/>
          <p:cNvSpPr>
            <a:spLocks noGrp="1"/>
          </p:cNvSpPr>
          <p:nvPr>
            <p:ph type="sldNum" sz="quarter" idx="12"/>
          </p:nvPr>
        </p:nvSpPr>
        <p:spPr/>
        <p:txBody>
          <a:bodyPr/>
          <a:lstStyle/>
          <a:p>
            <a:fld id="{B8566830-7818-447E-8DC6-BBD7E37DF1A5}" type="slidenum">
              <a:rPr lang="en-US" smtClean="0"/>
              <a:t>3</a:t>
            </a:fld>
            <a:endParaRPr lang="en-US"/>
          </a:p>
        </p:txBody>
      </p:sp>
      <p:sp>
        <p:nvSpPr>
          <p:cNvPr id="7" name="TextBox 6"/>
          <p:cNvSpPr txBox="1"/>
          <p:nvPr/>
        </p:nvSpPr>
        <p:spPr>
          <a:xfrm>
            <a:off x="1" y="3546089"/>
            <a:ext cx="12191998" cy="3311911"/>
          </a:xfrm>
          <a:prstGeom prst="rect">
            <a:avLst/>
          </a:prstGeom>
          <a:noFill/>
        </p:spPr>
        <p:txBody>
          <a:bodyPr wrap="square" rtlCol="0">
            <a:spAutoFit/>
          </a:bodyPr>
          <a:lstStyle/>
          <a:p>
            <a:pPr lvl="0">
              <a:spcBef>
                <a:spcPts val="1000"/>
              </a:spcBef>
            </a:pPr>
            <a:r>
              <a:rPr lang="zh-TW" altLang="en-US" sz="4400" b="1" dirty="0">
                <a:solidFill>
                  <a:prstClr val="black"/>
                </a:solidFill>
                <a:latin typeface="KaiTi" panose="02010609060101010101" pitchFamily="49" charset="-122"/>
                <a:ea typeface="KaiTi" panose="02010609060101010101" pitchFamily="49" charset="-122"/>
              </a:rPr>
              <a:t>你們作兒女的、要凡事聽從父母、因為這是主所喜悅的。</a:t>
            </a:r>
          </a:p>
          <a:p>
            <a:pPr lvl="0">
              <a:spcBef>
                <a:spcPts val="1000"/>
              </a:spcBef>
            </a:pPr>
            <a:r>
              <a:rPr lang="en-US" sz="4000" dirty="0">
                <a:solidFill>
                  <a:srgbClr val="0070C0"/>
                </a:solidFill>
                <a:latin typeface="Arial Rounded MT Bold" panose="020F0704030504030204" pitchFamily="34" charset="0"/>
              </a:rPr>
              <a:t>Children, obey your parents in everything, for this is pleasing in the Lord.</a:t>
            </a:r>
          </a:p>
          <a:p>
            <a:pPr lvl="0" algn="r">
              <a:spcBef>
                <a:spcPts val="1000"/>
              </a:spcBef>
            </a:pPr>
            <a:r>
              <a:rPr lang="en-US" sz="2200" dirty="0">
                <a:solidFill>
                  <a:prstClr val="black"/>
                </a:solidFill>
              </a:rPr>
              <a:t>Colossians </a:t>
            </a:r>
            <a:r>
              <a:rPr lang="zh-CN" altLang="en-US" sz="1900" dirty="0">
                <a:solidFill>
                  <a:prstClr val="black"/>
                </a:solidFill>
              </a:rPr>
              <a:t>歌 羅 西 書 </a:t>
            </a:r>
            <a:r>
              <a:rPr lang="en-US" sz="2200" dirty="0">
                <a:solidFill>
                  <a:prstClr val="black"/>
                </a:solidFill>
              </a:rPr>
              <a:t>3:20 NET</a:t>
            </a:r>
          </a:p>
        </p:txBody>
      </p:sp>
    </p:spTree>
    <p:extLst>
      <p:ext uri="{BB962C8B-B14F-4D97-AF65-F5344CB8AC3E}">
        <p14:creationId xmlns:p14="http://schemas.microsoft.com/office/powerpoint/2010/main" val="4019723177"/>
      </p:ext>
    </p:extLst>
  </p:cSld>
  <p:clrMapOvr>
    <a:masterClrMapping/>
  </p:clrMapOvr>
  <p:transition spd="med">
    <p:pull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1000"/>
                                        <p:tgtEl>
                                          <p:spTgt spid="7"/>
                                        </p:tgtEl>
                                      </p:cBhvr>
                                    </p:animEffect>
                                    <p:anim calcmode="lin" valueType="num">
                                      <p:cBhvr>
                                        <p:cTn id="8" dur="1000" fill="hold"/>
                                        <p:tgtEl>
                                          <p:spTgt spid="7"/>
                                        </p:tgtEl>
                                        <p:attrNameLst>
                                          <p:attrName>ppt_x</p:attrName>
                                        </p:attrNameLst>
                                      </p:cBhvr>
                                      <p:tavLst>
                                        <p:tav tm="0">
                                          <p:val>
                                            <p:strVal val="#ppt_x"/>
                                          </p:val>
                                        </p:tav>
                                        <p:tav tm="100000">
                                          <p:val>
                                            <p:strVal val="#ppt_x"/>
                                          </p:val>
                                        </p:tav>
                                      </p:tavLst>
                                    </p:anim>
                                    <p:anim calcmode="lin" valueType="num">
                                      <p:cBhvr>
                                        <p:cTn id="9" dur="1000" fill="hold"/>
                                        <p:tgtEl>
                                          <p:spTgt spid="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 y="0"/>
            <a:ext cx="12191999" cy="4330460"/>
          </a:xfrm>
        </p:spPr>
        <p:txBody>
          <a:bodyPr>
            <a:normAutofit/>
          </a:bodyPr>
          <a:lstStyle/>
          <a:p>
            <a:pPr marL="0" indent="0">
              <a:buNone/>
            </a:pPr>
            <a:r>
              <a:rPr lang="en-US" altLang="zh-TW" sz="3600" dirty="0">
                <a:latin typeface="Arial Rounded MT Bold" panose="020F0704030504030204" pitchFamily="34" charset="0"/>
              </a:rPr>
              <a:t>If anyone comes to me and does not hate his own father and mother, and wife and children, and brothers and sisters, and even his own life, he cannot be my disciple. </a:t>
            </a:r>
          </a:p>
          <a:p>
            <a:pPr marL="0" indent="0">
              <a:buNone/>
            </a:pPr>
            <a:endParaRPr lang="en-US" altLang="zh-TW" sz="800" dirty="0"/>
          </a:p>
          <a:p>
            <a:pPr marL="0" indent="0">
              <a:lnSpc>
                <a:spcPct val="100000"/>
              </a:lnSpc>
              <a:buNone/>
            </a:pPr>
            <a:r>
              <a:rPr lang="zh-TW" altLang="en-US" sz="4000" b="1" dirty="0">
                <a:solidFill>
                  <a:srgbClr val="0070C0"/>
                </a:solidFill>
                <a:latin typeface="KaiTi" panose="02010609060101010101" pitchFamily="49" charset="-122"/>
                <a:ea typeface="KaiTi" panose="02010609060101010101" pitchFamily="49" charset="-122"/>
              </a:rPr>
              <a:t>人到我這裡來、若不愛我勝過愛自己的父母、妻子、兒女、弟兄、姐妹和自己的性命、就不能作我的門徒。</a:t>
            </a:r>
            <a:endParaRPr lang="en-US" altLang="zh-TW" sz="3200" b="1" dirty="0">
              <a:solidFill>
                <a:srgbClr val="0070C0"/>
              </a:solidFill>
              <a:latin typeface="KaiTi" panose="02010609060101010101" pitchFamily="49" charset="-122"/>
              <a:ea typeface="KaiTi" panose="02010609060101010101" pitchFamily="49" charset="-122"/>
            </a:endParaRPr>
          </a:p>
          <a:p>
            <a:pPr marL="0" indent="0" algn="r">
              <a:buNone/>
            </a:pPr>
            <a:r>
              <a:rPr lang="en-US" altLang="zh-TW" dirty="0"/>
              <a:t>Luke </a:t>
            </a:r>
            <a:r>
              <a:rPr lang="zh-TW" altLang="en-US" sz="2400" dirty="0"/>
              <a:t>路 加 福 音  </a:t>
            </a:r>
            <a:r>
              <a:rPr lang="en-US" altLang="zh-TW" dirty="0"/>
              <a:t>14:26 NET</a:t>
            </a:r>
          </a:p>
        </p:txBody>
      </p:sp>
      <p:sp>
        <p:nvSpPr>
          <p:cNvPr id="4" name="Date Placeholder 3"/>
          <p:cNvSpPr>
            <a:spLocks noGrp="1"/>
          </p:cNvSpPr>
          <p:nvPr>
            <p:ph type="dt" sz="half" idx="10"/>
          </p:nvPr>
        </p:nvSpPr>
        <p:spPr/>
        <p:txBody>
          <a:bodyPr/>
          <a:lstStyle/>
          <a:p>
            <a:r>
              <a:rPr lang="en-US"/>
              <a:t>2019 5 19</a:t>
            </a:r>
          </a:p>
        </p:txBody>
      </p:sp>
      <p:sp>
        <p:nvSpPr>
          <p:cNvPr id="5" name="Footer Placeholder 4"/>
          <p:cNvSpPr>
            <a:spLocks noGrp="1"/>
          </p:cNvSpPr>
          <p:nvPr>
            <p:ph type="ftr" sz="quarter" idx="11"/>
          </p:nvPr>
        </p:nvSpPr>
        <p:spPr/>
        <p:txBody>
          <a:bodyPr/>
          <a:lstStyle/>
          <a:p>
            <a:r>
              <a:rPr lang="en-US"/>
              <a:t>CCCC</a:t>
            </a:r>
          </a:p>
        </p:txBody>
      </p:sp>
      <p:sp>
        <p:nvSpPr>
          <p:cNvPr id="6" name="Slide Number Placeholder 5"/>
          <p:cNvSpPr>
            <a:spLocks noGrp="1"/>
          </p:cNvSpPr>
          <p:nvPr>
            <p:ph type="sldNum" sz="quarter" idx="12"/>
          </p:nvPr>
        </p:nvSpPr>
        <p:spPr/>
        <p:txBody>
          <a:bodyPr/>
          <a:lstStyle/>
          <a:p>
            <a:fld id="{B8566830-7818-447E-8DC6-BBD7E37DF1A5}" type="slidenum">
              <a:rPr lang="en-US" smtClean="0"/>
              <a:t>4</a:t>
            </a:fld>
            <a:endParaRPr lang="en-US" dirty="0"/>
          </a:p>
        </p:txBody>
      </p:sp>
      <p:sp>
        <p:nvSpPr>
          <p:cNvPr id="7" name="TextBox 6"/>
          <p:cNvSpPr txBox="1"/>
          <p:nvPr/>
        </p:nvSpPr>
        <p:spPr>
          <a:xfrm>
            <a:off x="0" y="4426565"/>
            <a:ext cx="12191998" cy="2369880"/>
          </a:xfrm>
          <a:prstGeom prst="rect">
            <a:avLst/>
          </a:prstGeom>
          <a:noFill/>
        </p:spPr>
        <p:txBody>
          <a:bodyPr wrap="square" rtlCol="0">
            <a:spAutoFit/>
          </a:bodyPr>
          <a:lstStyle/>
          <a:p>
            <a:r>
              <a:rPr lang="en-US" altLang="zh-TW" sz="3600" dirty="0">
                <a:latin typeface="Arial Rounded MT Bold" panose="020F0704030504030204" pitchFamily="34" charset="0"/>
              </a:rPr>
              <a:t>Jesus said to him, "'Love the Lord your God with all your heart, with all your soul, and with all your mind.' </a:t>
            </a:r>
          </a:p>
          <a:p>
            <a:endParaRPr lang="en-US" altLang="zh-TW" sz="800" dirty="0"/>
          </a:p>
          <a:p>
            <a:r>
              <a:rPr lang="zh-TW" altLang="en-US" sz="4000" b="1" dirty="0">
                <a:solidFill>
                  <a:srgbClr val="0070C0"/>
                </a:solidFill>
                <a:latin typeface="KaiTi" panose="02010609060101010101" pitchFamily="49" charset="-122"/>
                <a:ea typeface="KaiTi" panose="02010609060101010101" pitchFamily="49" charset="-122"/>
              </a:rPr>
              <a:t>耶穌對他說、你要盡心、盡性、盡意、愛主你的　神。</a:t>
            </a:r>
            <a:r>
              <a:rPr lang="zh-TW" altLang="en-US" sz="3600" dirty="0"/>
              <a:t> </a:t>
            </a:r>
            <a:endParaRPr lang="en-US" altLang="zh-TW" sz="3600" dirty="0"/>
          </a:p>
          <a:p>
            <a:pPr algn="r"/>
            <a:r>
              <a:rPr lang="en-US" altLang="zh-TW" sz="2800" dirty="0"/>
              <a:t>Matthew </a:t>
            </a:r>
            <a:r>
              <a:rPr lang="zh-TW" altLang="en-US" sz="2400" dirty="0"/>
              <a:t>馬 太 福 音</a:t>
            </a:r>
            <a:r>
              <a:rPr lang="en-US" altLang="zh-TW" sz="2800" dirty="0"/>
              <a:t>22:37 NET</a:t>
            </a:r>
          </a:p>
        </p:txBody>
      </p:sp>
    </p:spTree>
    <p:extLst>
      <p:ext uri="{BB962C8B-B14F-4D97-AF65-F5344CB8AC3E}">
        <p14:creationId xmlns:p14="http://schemas.microsoft.com/office/powerpoint/2010/main" val="2173951540"/>
      </p:ext>
    </p:extLst>
  </p:cSld>
  <p:clrMapOvr>
    <a:masterClrMapping/>
  </p:clrMapOvr>
  <p:transition spd="med">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1000"/>
                                        <p:tgtEl>
                                          <p:spTgt spid="7"/>
                                        </p:tgtEl>
                                      </p:cBhvr>
                                    </p:animEffect>
                                    <p:anim calcmode="lin" valueType="num">
                                      <p:cBhvr>
                                        <p:cTn id="8" dur="1000" fill="hold"/>
                                        <p:tgtEl>
                                          <p:spTgt spid="7"/>
                                        </p:tgtEl>
                                        <p:attrNameLst>
                                          <p:attrName>ppt_x</p:attrName>
                                        </p:attrNameLst>
                                      </p:cBhvr>
                                      <p:tavLst>
                                        <p:tav tm="0">
                                          <p:val>
                                            <p:strVal val="#ppt_x"/>
                                          </p:val>
                                        </p:tav>
                                        <p:tav tm="100000">
                                          <p:val>
                                            <p:strVal val="#ppt_x"/>
                                          </p:val>
                                        </p:tav>
                                      </p:tavLst>
                                    </p:anim>
                                    <p:anim calcmode="lin" valueType="num">
                                      <p:cBhvr>
                                        <p:cTn id="9" dur="1000" fill="hold"/>
                                        <p:tgtEl>
                                          <p:spTgt spid="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
            <a:ext cx="11353800" cy="3345365"/>
          </a:xfrm>
        </p:spPr>
        <p:txBody>
          <a:bodyPr>
            <a:normAutofit lnSpcReduction="10000"/>
          </a:bodyPr>
          <a:lstStyle/>
          <a:p>
            <a:pPr marL="0" indent="0">
              <a:buNone/>
            </a:pPr>
            <a:r>
              <a:rPr lang="en-US" altLang="zh-TW" sz="3600" dirty="0">
                <a:latin typeface="Arial Rounded MT Bold" panose="020F0704030504030204" pitchFamily="34" charset="0"/>
              </a:rPr>
              <a:t>Fathers, do not provoke your children to anger, but raise them up in the discipline and instruction of the Lord.</a:t>
            </a:r>
          </a:p>
          <a:p>
            <a:pPr marL="0" indent="0">
              <a:buNone/>
            </a:pPr>
            <a:endParaRPr lang="en-US" altLang="zh-TW" sz="800" dirty="0"/>
          </a:p>
          <a:p>
            <a:pPr marL="0" indent="0">
              <a:lnSpc>
                <a:spcPct val="100000"/>
              </a:lnSpc>
              <a:buNone/>
            </a:pPr>
            <a:r>
              <a:rPr lang="zh-TW" altLang="en-US" sz="4000" b="1" dirty="0">
                <a:solidFill>
                  <a:srgbClr val="0070C0"/>
                </a:solidFill>
                <a:latin typeface="KaiTi" panose="02010609060101010101" pitchFamily="49" charset="-122"/>
                <a:ea typeface="KaiTi" panose="02010609060101010101" pitchFamily="49" charset="-122"/>
              </a:rPr>
              <a:t>你們作父親的，不要激怒兒女，卻要照著主的教訓和勸戒，養育他們。 </a:t>
            </a:r>
            <a:endParaRPr lang="en-US" altLang="zh-TW" sz="4000" b="1" dirty="0">
              <a:solidFill>
                <a:srgbClr val="0070C0"/>
              </a:solidFill>
              <a:latin typeface="KaiTi" panose="02010609060101010101" pitchFamily="49" charset="-122"/>
              <a:ea typeface="KaiTi" panose="02010609060101010101" pitchFamily="49" charset="-122"/>
            </a:endParaRPr>
          </a:p>
          <a:p>
            <a:pPr marL="0" indent="0" algn="r">
              <a:buNone/>
            </a:pPr>
            <a:r>
              <a:rPr lang="en-US" altLang="zh-TW" sz="2400" dirty="0"/>
              <a:t> Ephesians </a:t>
            </a:r>
            <a:r>
              <a:rPr lang="zh-TW" altLang="en-US" sz="2000" dirty="0"/>
              <a:t>以 弗 所 書 </a:t>
            </a:r>
            <a:r>
              <a:rPr lang="en-US" altLang="zh-TW" sz="2000" dirty="0"/>
              <a:t>6:4 NET</a:t>
            </a:r>
            <a:endParaRPr lang="en-US" altLang="zh-TW" sz="2400" dirty="0"/>
          </a:p>
        </p:txBody>
      </p:sp>
      <p:sp>
        <p:nvSpPr>
          <p:cNvPr id="4" name="Date Placeholder 3"/>
          <p:cNvSpPr>
            <a:spLocks noGrp="1"/>
          </p:cNvSpPr>
          <p:nvPr>
            <p:ph type="dt" sz="half" idx="10"/>
          </p:nvPr>
        </p:nvSpPr>
        <p:spPr/>
        <p:txBody>
          <a:bodyPr/>
          <a:lstStyle/>
          <a:p>
            <a:r>
              <a:rPr lang="en-US"/>
              <a:t>2019 5 19</a:t>
            </a:r>
          </a:p>
        </p:txBody>
      </p:sp>
      <p:sp>
        <p:nvSpPr>
          <p:cNvPr id="5" name="Footer Placeholder 4"/>
          <p:cNvSpPr>
            <a:spLocks noGrp="1"/>
          </p:cNvSpPr>
          <p:nvPr>
            <p:ph type="ftr" sz="quarter" idx="11"/>
          </p:nvPr>
        </p:nvSpPr>
        <p:spPr/>
        <p:txBody>
          <a:bodyPr/>
          <a:lstStyle/>
          <a:p>
            <a:r>
              <a:rPr lang="en-US"/>
              <a:t>CCCC</a:t>
            </a:r>
          </a:p>
        </p:txBody>
      </p:sp>
      <p:sp>
        <p:nvSpPr>
          <p:cNvPr id="6" name="Slide Number Placeholder 5"/>
          <p:cNvSpPr>
            <a:spLocks noGrp="1"/>
          </p:cNvSpPr>
          <p:nvPr>
            <p:ph type="sldNum" sz="quarter" idx="12"/>
          </p:nvPr>
        </p:nvSpPr>
        <p:spPr/>
        <p:txBody>
          <a:bodyPr/>
          <a:lstStyle/>
          <a:p>
            <a:fld id="{B8566830-7818-447E-8DC6-BBD7E37DF1A5}" type="slidenum">
              <a:rPr lang="en-US" smtClean="0"/>
              <a:t>5</a:t>
            </a:fld>
            <a:endParaRPr lang="en-US"/>
          </a:p>
        </p:txBody>
      </p:sp>
      <p:sp>
        <p:nvSpPr>
          <p:cNvPr id="7" name="TextBox 6"/>
          <p:cNvSpPr txBox="1"/>
          <p:nvPr/>
        </p:nvSpPr>
        <p:spPr>
          <a:xfrm>
            <a:off x="0" y="3345366"/>
            <a:ext cx="12192000" cy="3539430"/>
          </a:xfrm>
          <a:prstGeom prst="rect">
            <a:avLst/>
          </a:prstGeom>
          <a:noFill/>
        </p:spPr>
        <p:txBody>
          <a:bodyPr wrap="square" rtlCol="0">
            <a:spAutoFit/>
          </a:bodyPr>
          <a:lstStyle/>
          <a:p>
            <a:pPr>
              <a:spcBef>
                <a:spcPts val="1000"/>
              </a:spcBef>
            </a:pPr>
            <a:r>
              <a:rPr lang="en-US" sz="4400" dirty="0">
                <a:latin typeface="Arial Rounded MT Bold" panose="020F0704030504030204" pitchFamily="34" charset="0"/>
              </a:rPr>
              <a:t>Children, obey your parents in the Lord for this is right.</a:t>
            </a:r>
            <a:endParaRPr lang="en-US" sz="4400" dirty="0"/>
          </a:p>
          <a:p>
            <a:pPr lvl="0">
              <a:spcBef>
                <a:spcPts val="1000"/>
              </a:spcBef>
            </a:pPr>
            <a:r>
              <a:rPr lang="zh-TW" altLang="en-US" sz="4400" b="1" dirty="0">
                <a:solidFill>
                  <a:srgbClr val="0070C0"/>
                </a:solidFill>
                <a:latin typeface="KaiTi" panose="02010609060101010101" pitchFamily="49" charset="-122"/>
                <a:ea typeface="KaiTi" panose="02010609060101010101" pitchFamily="49" charset="-122"/>
              </a:rPr>
              <a:t>你們作兒女的、要在主裡聽從父母、這是理所當然的。</a:t>
            </a:r>
            <a:endParaRPr lang="en-US" altLang="zh-TW" sz="4400" b="1" dirty="0">
              <a:solidFill>
                <a:srgbClr val="0070C0"/>
              </a:solidFill>
              <a:latin typeface="KaiTi" panose="02010609060101010101" pitchFamily="49" charset="-122"/>
              <a:ea typeface="KaiTi" panose="02010609060101010101" pitchFamily="49" charset="-122"/>
            </a:endParaRPr>
          </a:p>
          <a:p>
            <a:pPr lvl="0">
              <a:spcBef>
                <a:spcPts val="1000"/>
              </a:spcBef>
            </a:pPr>
            <a:endParaRPr lang="en-US" sz="700" dirty="0">
              <a:solidFill>
                <a:prstClr val="black"/>
              </a:solidFill>
            </a:endParaRPr>
          </a:p>
          <a:p>
            <a:pPr lvl="0" algn="r">
              <a:lnSpc>
                <a:spcPct val="90000"/>
              </a:lnSpc>
              <a:spcBef>
                <a:spcPts val="1000"/>
              </a:spcBef>
            </a:pPr>
            <a:r>
              <a:rPr lang="en-US" sz="2000" dirty="0">
                <a:solidFill>
                  <a:prstClr val="black"/>
                </a:solidFill>
              </a:rPr>
              <a:t>Ephesians </a:t>
            </a:r>
            <a:r>
              <a:rPr lang="zh-CN" altLang="en-US" sz="1700" dirty="0">
                <a:solidFill>
                  <a:prstClr val="black"/>
                </a:solidFill>
              </a:rPr>
              <a:t>以 弗 所 書 </a:t>
            </a:r>
            <a:r>
              <a:rPr lang="en-US" sz="2000" dirty="0">
                <a:solidFill>
                  <a:prstClr val="black"/>
                </a:solidFill>
              </a:rPr>
              <a:t>6:1 NET</a:t>
            </a:r>
          </a:p>
        </p:txBody>
      </p:sp>
    </p:spTree>
    <p:extLst>
      <p:ext uri="{BB962C8B-B14F-4D97-AF65-F5344CB8AC3E}">
        <p14:creationId xmlns:p14="http://schemas.microsoft.com/office/powerpoint/2010/main" val="266853768"/>
      </p:ext>
    </p:extLst>
  </p:cSld>
  <p:clrMapOvr>
    <a:masterClrMapping/>
  </p:clrMapOvr>
  <p:transition spd="med">
    <p:pull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1000"/>
                                        <p:tgtEl>
                                          <p:spTgt spid="7"/>
                                        </p:tgtEl>
                                      </p:cBhvr>
                                    </p:animEffect>
                                    <p:anim calcmode="lin" valueType="num">
                                      <p:cBhvr>
                                        <p:cTn id="8" dur="1000" fill="hold"/>
                                        <p:tgtEl>
                                          <p:spTgt spid="7"/>
                                        </p:tgtEl>
                                        <p:attrNameLst>
                                          <p:attrName>ppt_x</p:attrName>
                                        </p:attrNameLst>
                                      </p:cBhvr>
                                      <p:tavLst>
                                        <p:tav tm="0">
                                          <p:val>
                                            <p:strVal val="#ppt_x"/>
                                          </p:val>
                                        </p:tav>
                                        <p:tav tm="100000">
                                          <p:val>
                                            <p:strVal val="#ppt_x"/>
                                          </p:val>
                                        </p:tav>
                                      </p:tavLst>
                                    </p:anim>
                                    <p:anim calcmode="lin" valueType="num">
                                      <p:cBhvr>
                                        <p:cTn id="9" dur="1000" fill="hold"/>
                                        <p:tgtEl>
                                          <p:spTgt spid="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
            <a:ext cx="11353800" cy="3345365"/>
          </a:xfrm>
        </p:spPr>
        <p:txBody>
          <a:bodyPr>
            <a:normAutofit lnSpcReduction="10000"/>
          </a:bodyPr>
          <a:lstStyle/>
          <a:p>
            <a:pPr marL="0" indent="0">
              <a:buNone/>
            </a:pPr>
            <a:r>
              <a:rPr lang="en-US" altLang="zh-TW" sz="3600" dirty="0">
                <a:latin typeface="Arial Rounded MT Bold" panose="020F0704030504030204" pitchFamily="34" charset="0"/>
              </a:rPr>
              <a:t>Fathers, do not provoke your children to anger, but raise them up </a:t>
            </a:r>
            <a:r>
              <a:rPr lang="en-US" altLang="zh-TW" sz="3600" dirty="0">
                <a:solidFill>
                  <a:srgbClr val="FF0000"/>
                </a:solidFill>
                <a:latin typeface="Arial Rounded MT Bold" panose="020F0704030504030204" pitchFamily="34" charset="0"/>
              </a:rPr>
              <a:t>in the discipline and instruction of the Lord.</a:t>
            </a:r>
          </a:p>
          <a:p>
            <a:pPr marL="0" indent="0">
              <a:buNone/>
            </a:pPr>
            <a:endParaRPr lang="en-US" altLang="zh-TW" sz="800" dirty="0"/>
          </a:p>
          <a:p>
            <a:pPr marL="0" indent="0">
              <a:lnSpc>
                <a:spcPct val="100000"/>
              </a:lnSpc>
              <a:buNone/>
            </a:pPr>
            <a:r>
              <a:rPr lang="zh-TW" altLang="en-US" sz="4000" b="1" dirty="0">
                <a:solidFill>
                  <a:srgbClr val="0070C0"/>
                </a:solidFill>
                <a:latin typeface="KaiTi" panose="02010609060101010101" pitchFamily="49" charset="-122"/>
                <a:ea typeface="KaiTi" panose="02010609060101010101" pitchFamily="49" charset="-122"/>
              </a:rPr>
              <a:t>你們作父親的，不要激怒兒女，</a:t>
            </a:r>
            <a:r>
              <a:rPr lang="zh-TW" altLang="en-US" sz="4000" b="1" dirty="0">
                <a:solidFill>
                  <a:srgbClr val="C00000"/>
                </a:solidFill>
                <a:latin typeface="KaiTi" panose="02010609060101010101" pitchFamily="49" charset="-122"/>
                <a:ea typeface="KaiTi" panose="02010609060101010101" pitchFamily="49" charset="-122"/>
              </a:rPr>
              <a:t>卻要照著主的教訓和勸戒</a:t>
            </a:r>
            <a:r>
              <a:rPr lang="zh-TW" altLang="en-US" sz="4000" b="1" dirty="0">
                <a:solidFill>
                  <a:srgbClr val="0070C0"/>
                </a:solidFill>
                <a:latin typeface="KaiTi" panose="02010609060101010101" pitchFamily="49" charset="-122"/>
                <a:ea typeface="KaiTi" panose="02010609060101010101" pitchFamily="49" charset="-122"/>
              </a:rPr>
              <a:t>，養育他們。 </a:t>
            </a:r>
            <a:endParaRPr lang="en-US" altLang="zh-TW" sz="4000" b="1" dirty="0">
              <a:solidFill>
                <a:srgbClr val="0070C0"/>
              </a:solidFill>
              <a:latin typeface="KaiTi" panose="02010609060101010101" pitchFamily="49" charset="-122"/>
              <a:ea typeface="KaiTi" panose="02010609060101010101" pitchFamily="49" charset="-122"/>
            </a:endParaRPr>
          </a:p>
          <a:p>
            <a:pPr marL="0" indent="0" algn="r">
              <a:buNone/>
            </a:pPr>
            <a:r>
              <a:rPr lang="en-US" altLang="zh-TW" sz="2400" dirty="0"/>
              <a:t> Ephesians </a:t>
            </a:r>
            <a:r>
              <a:rPr lang="zh-TW" altLang="en-US" sz="2000" dirty="0"/>
              <a:t>以 弗 所 書 </a:t>
            </a:r>
            <a:r>
              <a:rPr lang="en-US" altLang="zh-TW" sz="2000" dirty="0"/>
              <a:t>6:4 NET</a:t>
            </a:r>
            <a:endParaRPr lang="en-US" altLang="zh-TW" sz="2400" dirty="0"/>
          </a:p>
        </p:txBody>
      </p:sp>
      <p:sp>
        <p:nvSpPr>
          <p:cNvPr id="4" name="Date Placeholder 3"/>
          <p:cNvSpPr>
            <a:spLocks noGrp="1"/>
          </p:cNvSpPr>
          <p:nvPr>
            <p:ph type="dt" sz="half" idx="10"/>
          </p:nvPr>
        </p:nvSpPr>
        <p:spPr/>
        <p:txBody>
          <a:bodyPr/>
          <a:lstStyle/>
          <a:p>
            <a:r>
              <a:rPr lang="en-US"/>
              <a:t>2019 5 19</a:t>
            </a:r>
          </a:p>
        </p:txBody>
      </p:sp>
      <p:sp>
        <p:nvSpPr>
          <p:cNvPr id="5" name="Footer Placeholder 4"/>
          <p:cNvSpPr>
            <a:spLocks noGrp="1"/>
          </p:cNvSpPr>
          <p:nvPr>
            <p:ph type="ftr" sz="quarter" idx="11"/>
          </p:nvPr>
        </p:nvSpPr>
        <p:spPr/>
        <p:txBody>
          <a:bodyPr/>
          <a:lstStyle/>
          <a:p>
            <a:r>
              <a:rPr lang="en-US"/>
              <a:t>CCCC</a:t>
            </a:r>
          </a:p>
        </p:txBody>
      </p:sp>
      <p:sp>
        <p:nvSpPr>
          <p:cNvPr id="6" name="Slide Number Placeholder 5"/>
          <p:cNvSpPr>
            <a:spLocks noGrp="1"/>
          </p:cNvSpPr>
          <p:nvPr>
            <p:ph type="sldNum" sz="quarter" idx="12"/>
          </p:nvPr>
        </p:nvSpPr>
        <p:spPr/>
        <p:txBody>
          <a:bodyPr/>
          <a:lstStyle/>
          <a:p>
            <a:fld id="{B8566830-7818-447E-8DC6-BBD7E37DF1A5}" type="slidenum">
              <a:rPr lang="en-US" smtClean="0"/>
              <a:t>6</a:t>
            </a:fld>
            <a:endParaRPr lang="en-US"/>
          </a:p>
        </p:txBody>
      </p:sp>
      <p:sp>
        <p:nvSpPr>
          <p:cNvPr id="7" name="TextBox 6"/>
          <p:cNvSpPr txBox="1"/>
          <p:nvPr/>
        </p:nvSpPr>
        <p:spPr>
          <a:xfrm>
            <a:off x="0" y="3345366"/>
            <a:ext cx="12192000" cy="3539430"/>
          </a:xfrm>
          <a:prstGeom prst="rect">
            <a:avLst/>
          </a:prstGeom>
          <a:noFill/>
        </p:spPr>
        <p:txBody>
          <a:bodyPr wrap="square" rtlCol="0">
            <a:spAutoFit/>
          </a:bodyPr>
          <a:lstStyle/>
          <a:p>
            <a:pPr>
              <a:spcBef>
                <a:spcPts val="1000"/>
              </a:spcBef>
            </a:pPr>
            <a:r>
              <a:rPr lang="en-US" sz="4400" dirty="0">
                <a:latin typeface="Arial Rounded MT Bold" panose="020F0704030504030204" pitchFamily="34" charset="0"/>
              </a:rPr>
              <a:t>Children, obey your parents </a:t>
            </a:r>
            <a:r>
              <a:rPr lang="en-US" sz="4400" dirty="0">
                <a:solidFill>
                  <a:srgbClr val="FF0000"/>
                </a:solidFill>
                <a:latin typeface="Arial Rounded MT Bold" panose="020F0704030504030204" pitchFamily="34" charset="0"/>
              </a:rPr>
              <a:t>in the Lord </a:t>
            </a:r>
            <a:r>
              <a:rPr lang="en-US" sz="4400" dirty="0">
                <a:latin typeface="Arial Rounded MT Bold" panose="020F0704030504030204" pitchFamily="34" charset="0"/>
              </a:rPr>
              <a:t>for this is right.</a:t>
            </a:r>
            <a:endParaRPr lang="en-US" sz="4400" dirty="0"/>
          </a:p>
          <a:p>
            <a:pPr lvl="0">
              <a:spcBef>
                <a:spcPts val="1000"/>
              </a:spcBef>
            </a:pPr>
            <a:r>
              <a:rPr lang="zh-TW" altLang="en-US" sz="4400" b="1" dirty="0">
                <a:solidFill>
                  <a:srgbClr val="0070C0"/>
                </a:solidFill>
                <a:latin typeface="KaiTi" panose="02010609060101010101" pitchFamily="49" charset="-122"/>
                <a:ea typeface="KaiTi" panose="02010609060101010101" pitchFamily="49" charset="-122"/>
              </a:rPr>
              <a:t>你們作兒女的、</a:t>
            </a:r>
            <a:r>
              <a:rPr lang="zh-TW" altLang="en-US" sz="4400" b="1" dirty="0">
                <a:solidFill>
                  <a:srgbClr val="C00000"/>
                </a:solidFill>
                <a:latin typeface="KaiTi" panose="02010609060101010101" pitchFamily="49" charset="-122"/>
                <a:ea typeface="KaiTi" panose="02010609060101010101" pitchFamily="49" charset="-122"/>
              </a:rPr>
              <a:t>要在主裡</a:t>
            </a:r>
            <a:r>
              <a:rPr lang="zh-TW" altLang="en-US" sz="4400" b="1" dirty="0">
                <a:solidFill>
                  <a:srgbClr val="0070C0"/>
                </a:solidFill>
                <a:latin typeface="KaiTi" panose="02010609060101010101" pitchFamily="49" charset="-122"/>
                <a:ea typeface="KaiTi" panose="02010609060101010101" pitchFamily="49" charset="-122"/>
              </a:rPr>
              <a:t>聽從父母、這是理所當然的。</a:t>
            </a:r>
            <a:endParaRPr lang="en-US" altLang="zh-TW" sz="4400" b="1" dirty="0">
              <a:solidFill>
                <a:srgbClr val="0070C0"/>
              </a:solidFill>
              <a:latin typeface="KaiTi" panose="02010609060101010101" pitchFamily="49" charset="-122"/>
              <a:ea typeface="KaiTi" panose="02010609060101010101" pitchFamily="49" charset="-122"/>
            </a:endParaRPr>
          </a:p>
          <a:p>
            <a:pPr lvl="0">
              <a:spcBef>
                <a:spcPts val="1000"/>
              </a:spcBef>
            </a:pPr>
            <a:endParaRPr lang="en-US" sz="700" dirty="0">
              <a:solidFill>
                <a:prstClr val="black"/>
              </a:solidFill>
            </a:endParaRPr>
          </a:p>
          <a:p>
            <a:pPr lvl="0" algn="r">
              <a:lnSpc>
                <a:spcPct val="90000"/>
              </a:lnSpc>
              <a:spcBef>
                <a:spcPts val="1000"/>
              </a:spcBef>
            </a:pPr>
            <a:r>
              <a:rPr lang="en-US" sz="2000" dirty="0">
                <a:solidFill>
                  <a:prstClr val="black"/>
                </a:solidFill>
              </a:rPr>
              <a:t>Ephesians </a:t>
            </a:r>
            <a:r>
              <a:rPr lang="zh-CN" altLang="en-US" sz="1700" dirty="0">
                <a:solidFill>
                  <a:prstClr val="black"/>
                </a:solidFill>
              </a:rPr>
              <a:t>以 弗 所 書 </a:t>
            </a:r>
            <a:r>
              <a:rPr lang="en-US" sz="2000" dirty="0">
                <a:solidFill>
                  <a:prstClr val="black"/>
                </a:solidFill>
              </a:rPr>
              <a:t>6:1 NET</a:t>
            </a:r>
          </a:p>
        </p:txBody>
      </p:sp>
    </p:spTree>
    <p:extLst>
      <p:ext uri="{BB962C8B-B14F-4D97-AF65-F5344CB8AC3E}">
        <p14:creationId xmlns:p14="http://schemas.microsoft.com/office/powerpoint/2010/main" val="1935754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7200" b="1" dirty="0">
                <a:latin typeface="Arial Rounded MT Bold" panose="020F0704030504030204" pitchFamily="34" charset="0"/>
              </a:rPr>
              <a:t>Summary</a:t>
            </a:r>
            <a:r>
              <a:rPr lang="en-US" sz="7200" b="1" dirty="0"/>
              <a:t> 		 </a:t>
            </a:r>
            <a:r>
              <a:rPr lang="zh-CN" altLang="en-US" sz="8000" b="1" dirty="0">
                <a:latin typeface="KaiTi" panose="02010609060101010101" pitchFamily="49" charset="-122"/>
                <a:ea typeface="KaiTi" panose="02010609060101010101" pitchFamily="49" charset="-122"/>
              </a:rPr>
              <a:t>摘要</a:t>
            </a:r>
            <a:endParaRPr lang="en-US" sz="8000" b="1" dirty="0">
              <a:latin typeface="KaiTi" panose="02010609060101010101" pitchFamily="49" charset="-122"/>
              <a:ea typeface="KaiTi" panose="02010609060101010101" pitchFamily="49" charset="-122"/>
            </a:endParaRPr>
          </a:p>
        </p:txBody>
      </p:sp>
      <p:sp>
        <p:nvSpPr>
          <p:cNvPr id="3" name="Content Placeholder 2"/>
          <p:cNvSpPr>
            <a:spLocks noGrp="1"/>
          </p:cNvSpPr>
          <p:nvPr>
            <p:ph idx="1"/>
          </p:nvPr>
        </p:nvSpPr>
        <p:spPr>
          <a:xfrm>
            <a:off x="0" y="2124061"/>
            <a:ext cx="12192000" cy="4733939"/>
          </a:xfrm>
        </p:spPr>
        <p:txBody>
          <a:bodyPr>
            <a:normAutofit/>
          </a:bodyPr>
          <a:lstStyle/>
          <a:p>
            <a:pPr>
              <a:buFont typeface="Wingdings" panose="05000000000000000000" pitchFamily="2" charset="2"/>
              <a:buChar char="q"/>
            </a:pPr>
            <a:r>
              <a:rPr lang="en-US" sz="3200" dirty="0">
                <a:solidFill>
                  <a:srgbClr val="FF0000"/>
                </a:solidFill>
              </a:rPr>
              <a:t> </a:t>
            </a:r>
            <a:r>
              <a:rPr lang="en-US" altLang="zh-CN" sz="3200" b="1" dirty="0">
                <a:latin typeface="+mj-lt"/>
              </a:rPr>
              <a:t>Do Love God First, Then I Have Much Much More Love to Love Parents.</a:t>
            </a:r>
          </a:p>
          <a:p>
            <a:pPr marL="0" indent="0">
              <a:buNone/>
            </a:pPr>
            <a:r>
              <a:rPr lang="en-US" sz="3200" dirty="0"/>
              <a:t>     </a:t>
            </a:r>
            <a:r>
              <a:rPr lang="zh-CN" altLang="en-US" sz="3200" b="1" dirty="0">
                <a:solidFill>
                  <a:srgbClr val="0070C0"/>
                </a:solidFill>
              </a:rPr>
              <a:t>先去爱神</a:t>
            </a:r>
            <a:r>
              <a:rPr lang="en-US" altLang="zh-CN" sz="3200" b="1" dirty="0">
                <a:solidFill>
                  <a:srgbClr val="0070C0"/>
                </a:solidFill>
              </a:rPr>
              <a:t>, </a:t>
            </a:r>
            <a:r>
              <a:rPr lang="zh-CN" altLang="en-US" sz="3200" b="1" dirty="0">
                <a:solidFill>
                  <a:srgbClr val="0070C0"/>
                </a:solidFill>
              </a:rPr>
              <a:t>之后我必定会有更多更多的爱去爱父母。 </a:t>
            </a:r>
            <a:endParaRPr lang="en-US" altLang="zh-CN" sz="3200" b="1" dirty="0">
              <a:solidFill>
                <a:srgbClr val="0070C0"/>
              </a:solidFill>
            </a:endParaRPr>
          </a:p>
          <a:p>
            <a:pPr marL="0" indent="0">
              <a:buNone/>
            </a:pPr>
            <a:endParaRPr lang="en-US" sz="800" dirty="0"/>
          </a:p>
          <a:p>
            <a:pPr>
              <a:buFont typeface="Wingdings" panose="05000000000000000000" pitchFamily="2" charset="2"/>
              <a:buChar char="q"/>
            </a:pPr>
            <a:r>
              <a:rPr lang="en-US" sz="3200" dirty="0">
                <a:solidFill>
                  <a:srgbClr val="FF0000"/>
                </a:solidFill>
              </a:rPr>
              <a:t> </a:t>
            </a:r>
            <a:r>
              <a:rPr lang="en-US" sz="3200" b="1" dirty="0">
                <a:latin typeface="+mj-lt"/>
              </a:rPr>
              <a:t>Standard Recipe: Demand Only Oneself, and Remain in the Lord.</a:t>
            </a:r>
          </a:p>
          <a:p>
            <a:pPr marL="0" indent="0">
              <a:buNone/>
            </a:pPr>
            <a:r>
              <a:rPr lang="zh-CN" altLang="en-US" sz="3200" dirty="0"/>
              <a:t>      </a:t>
            </a:r>
            <a:r>
              <a:rPr lang="zh-CN" altLang="en-US" sz="3200" b="1" dirty="0">
                <a:solidFill>
                  <a:srgbClr val="0070C0"/>
                </a:solidFill>
              </a:rPr>
              <a:t>标準作法 </a:t>
            </a:r>
            <a:r>
              <a:rPr lang="en-US" altLang="zh-CN" sz="3200" b="1" dirty="0">
                <a:solidFill>
                  <a:srgbClr val="0070C0"/>
                </a:solidFill>
              </a:rPr>
              <a:t>: </a:t>
            </a:r>
            <a:r>
              <a:rPr lang="zh-CN" altLang="en-US" sz="3200" b="1" dirty="0">
                <a:solidFill>
                  <a:srgbClr val="0070C0"/>
                </a:solidFill>
              </a:rPr>
              <a:t>只當单单的要求自己</a:t>
            </a:r>
            <a:r>
              <a:rPr lang="en-US" altLang="zh-CN" sz="3200" b="1" dirty="0">
                <a:solidFill>
                  <a:srgbClr val="0070C0"/>
                </a:solidFill>
              </a:rPr>
              <a:t>, </a:t>
            </a:r>
            <a:r>
              <a:rPr lang="zh-CN" altLang="en-US" sz="3200" b="1" dirty="0">
                <a:solidFill>
                  <a:srgbClr val="0070C0"/>
                </a:solidFill>
              </a:rPr>
              <a:t>並常常的住在主里。</a:t>
            </a:r>
            <a:endParaRPr lang="en-US" altLang="zh-CN" sz="3200" b="1" dirty="0">
              <a:solidFill>
                <a:srgbClr val="0070C0"/>
              </a:solidFill>
            </a:endParaRPr>
          </a:p>
          <a:p>
            <a:pPr marL="0" indent="0">
              <a:buNone/>
            </a:pPr>
            <a:r>
              <a:rPr lang="zh-CN" altLang="en-US" sz="800" dirty="0"/>
              <a:t> </a:t>
            </a:r>
            <a:endParaRPr lang="en-US" sz="800" dirty="0"/>
          </a:p>
          <a:p>
            <a:pPr>
              <a:buFont typeface="Wingdings" panose="05000000000000000000" pitchFamily="2" charset="2"/>
              <a:buChar char="q"/>
            </a:pPr>
            <a:r>
              <a:rPr lang="en-US" sz="3200" dirty="0">
                <a:solidFill>
                  <a:srgbClr val="FF0000"/>
                </a:solidFill>
              </a:rPr>
              <a:t> </a:t>
            </a:r>
            <a:r>
              <a:rPr lang="en-US" sz="3200" b="1" dirty="0">
                <a:latin typeface="+mj-lt"/>
              </a:rPr>
              <a:t>Love &amp; Obey God, Love &amp; Obey Parents, </a:t>
            </a:r>
            <a:r>
              <a:rPr lang="en-US" altLang="zh-CN" sz="3200" b="1" dirty="0">
                <a:latin typeface="+mj-lt"/>
              </a:rPr>
              <a:t>Completed in </a:t>
            </a:r>
            <a:r>
              <a:rPr lang="en-US" sz="3200" b="1" dirty="0">
                <a:latin typeface="+mj-lt"/>
              </a:rPr>
              <a:t>the Same Time.</a:t>
            </a:r>
          </a:p>
          <a:p>
            <a:pPr marL="0" indent="0">
              <a:buNone/>
            </a:pPr>
            <a:r>
              <a:rPr lang="zh-CN" altLang="en-US" sz="3200" dirty="0"/>
              <a:t>    </a:t>
            </a:r>
            <a:r>
              <a:rPr lang="zh-CN" altLang="en-US" sz="3200" b="1" dirty="0">
                <a:solidFill>
                  <a:srgbClr val="0070C0"/>
                </a:solidFill>
                <a:latin typeface="+mj-lt"/>
              </a:rPr>
              <a:t>去爱和順服上帝</a:t>
            </a:r>
            <a:r>
              <a:rPr lang="en-US" altLang="zh-CN" sz="3200" b="1" dirty="0">
                <a:solidFill>
                  <a:srgbClr val="0070C0"/>
                </a:solidFill>
                <a:latin typeface="+mj-lt"/>
              </a:rPr>
              <a:t>, </a:t>
            </a:r>
            <a:r>
              <a:rPr lang="zh-CN" altLang="en-US" sz="3200" b="1" dirty="0">
                <a:solidFill>
                  <a:srgbClr val="0070C0"/>
                </a:solidFill>
                <a:latin typeface="+mj-lt"/>
              </a:rPr>
              <a:t>跟去爱和順服父母</a:t>
            </a:r>
            <a:r>
              <a:rPr lang="en-US" altLang="zh-CN" sz="3200" b="1" dirty="0">
                <a:solidFill>
                  <a:srgbClr val="0070C0"/>
                </a:solidFill>
                <a:latin typeface="+mj-lt"/>
              </a:rPr>
              <a:t>, </a:t>
            </a:r>
            <a:r>
              <a:rPr lang="zh-CN" altLang="en-US" sz="3200" b="1" dirty="0">
                <a:solidFill>
                  <a:srgbClr val="0070C0"/>
                </a:solidFill>
                <a:latin typeface="+mj-lt"/>
              </a:rPr>
              <a:t>可以同时间完成。</a:t>
            </a:r>
            <a:endParaRPr lang="en-US" sz="3200" b="1" dirty="0">
              <a:solidFill>
                <a:srgbClr val="0070C0"/>
              </a:solidFill>
              <a:latin typeface="+mj-lt"/>
            </a:endParaRPr>
          </a:p>
          <a:p>
            <a:pPr marL="0" indent="0">
              <a:buNone/>
            </a:pPr>
            <a:endParaRPr lang="en-US" sz="3200" dirty="0"/>
          </a:p>
        </p:txBody>
      </p:sp>
      <p:sp>
        <p:nvSpPr>
          <p:cNvPr id="4" name="Date Placeholder 3"/>
          <p:cNvSpPr>
            <a:spLocks noGrp="1"/>
          </p:cNvSpPr>
          <p:nvPr>
            <p:ph type="dt" sz="half" idx="10"/>
          </p:nvPr>
        </p:nvSpPr>
        <p:spPr/>
        <p:txBody>
          <a:bodyPr/>
          <a:lstStyle/>
          <a:p>
            <a:r>
              <a:rPr lang="en-US"/>
              <a:t>2019 5 19</a:t>
            </a:r>
          </a:p>
        </p:txBody>
      </p:sp>
      <p:sp>
        <p:nvSpPr>
          <p:cNvPr id="5" name="Footer Placeholder 4"/>
          <p:cNvSpPr>
            <a:spLocks noGrp="1"/>
          </p:cNvSpPr>
          <p:nvPr>
            <p:ph type="ftr" sz="quarter" idx="11"/>
          </p:nvPr>
        </p:nvSpPr>
        <p:spPr/>
        <p:txBody>
          <a:bodyPr/>
          <a:lstStyle/>
          <a:p>
            <a:r>
              <a:rPr lang="en-US"/>
              <a:t>CCCC</a:t>
            </a:r>
          </a:p>
        </p:txBody>
      </p:sp>
      <p:sp>
        <p:nvSpPr>
          <p:cNvPr id="6" name="Slide Number Placeholder 5"/>
          <p:cNvSpPr>
            <a:spLocks noGrp="1"/>
          </p:cNvSpPr>
          <p:nvPr>
            <p:ph type="sldNum" sz="quarter" idx="12"/>
          </p:nvPr>
        </p:nvSpPr>
        <p:spPr/>
        <p:txBody>
          <a:bodyPr/>
          <a:lstStyle/>
          <a:p>
            <a:fld id="{B8566830-7818-447E-8DC6-BBD7E37DF1A5}" type="slidenum">
              <a:rPr lang="en-US" smtClean="0"/>
              <a:t>7</a:t>
            </a:fld>
            <a:endParaRPr lang="en-US"/>
          </a:p>
        </p:txBody>
      </p:sp>
    </p:spTree>
    <p:extLst>
      <p:ext uri="{BB962C8B-B14F-4D97-AF65-F5344CB8AC3E}">
        <p14:creationId xmlns:p14="http://schemas.microsoft.com/office/powerpoint/2010/main" val="4035992541"/>
      </p:ext>
    </p:extLst>
  </p:cSld>
  <p:clrMapOvr>
    <a:masterClrMapping/>
  </p:clrMapOvr>
  <p:transition spd="slow">
    <p:push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Effect transition="in" filter="fade">
                                      <p:cBhvr>
                                        <p:cTn id="19" dur="1000"/>
                                        <p:tgtEl>
                                          <p:spTgt spid="3">
                                            <p:txEl>
                                              <p:pRg st="3" end="3"/>
                                            </p:txEl>
                                          </p:spTgt>
                                        </p:tgtEl>
                                      </p:cBhvr>
                                    </p:animEffect>
                                    <p:anim calcmode="lin" valueType="num">
                                      <p:cBhvr>
                                        <p:cTn id="20"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3" end="3"/>
                                            </p:txEl>
                                          </p:spTgt>
                                        </p:tgtEl>
                                        <p:attrNameLst>
                                          <p:attrName>ppt_y</p:attrName>
                                        </p:attrNameLst>
                                      </p:cBhvr>
                                      <p:tavLst>
                                        <p:tav tm="0">
                                          <p:val>
                                            <p:strVal val="#ppt_y+.1"/>
                                          </p:val>
                                        </p:tav>
                                        <p:tav tm="100000">
                                          <p:val>
                                            <p:strVal val="#ppt_y"/>
                                          </p:val>
                                        </p:tav>
                                      </p:tavLst>
                                    </p:anim>
                                  </p:childTnLst>
                                </p:cTn>
                              </p:par>
                              <p:par>
                                <p:cTn id="22" presetID="42" presetClass="entr" presetSubtype="0" fill="hold" grpId="0" nodeType="withEffect">
                                  <p:stCondLst>
                                    <p:cond delay="0"/>
                                  </p:stCondLst>
                                  <p:childTnLst>
                                    <p:set>
                                      <p:cBhvr>
                                        <p:cTn id="23" dur="1" fill="hold">
                                          <p:stCondLst>
                                            <p:cond delay="0"/>
                                          </p:stCondLst>
                                        </p:cTn>
                                        <p:tgtEl>
                                          <p:spTgt spid="3">
                                            <p:txEl>
                                              <p:pRg st="4" end="4"/>
                                            </p:txEl>
                                          </p:spTgt>
                                        </p:tgtEl>
                                        <p:attrNameLst>
                                          <p:attrName>style.visibility</p:attrName>
                                        </p:attrNameLst>
                                      </p:cBhvr>
                                      <p:to>
                                        <p:strVal val="visible"/>
                                      </p:to>
                                    </p:set>
                                    <p:animEffect transition="in" filter="fade">
                                      <p:cBhvr>
                                        <p:cTn id="24" dur="1000"/>
                                        <p:tgtEl>
                                          <p:spTgt spid="3">
                                            <p:txEl>
                                              <p:pRg st="4" end="4"/>
                                            </p:txEl>
                                          </p:spTgt>
                                        </p:tgtEl>
                                      </p:cBhvr>
                                    </p:animEffect>
                                    <p:anim calcmode="lin" valueType="num">
                                      <p:cBhvr>
                                        <p:cTn id="25"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6"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42"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Effect transition="in" filter="fade">
                                      <p:cBhvr>
                                        <p:cTn id="31" dur="1000"/>
                                        <p:tgtEl>
                                          <p:spTgt spid="3">
                                            <p:txEl>
                                              <p:pRg st="6" end="6"/>
                                            </p:txEl>
                                          </p:spTgt>
                                        </p:tgtEl>
                                      </p:cBhvr>
                                    </p:animEffect>
                                    <p:anim calcmode="lin" valueType="num">
                                      <p:cBhvr>
                                        <p:cTn id="32"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33" dur="1000" fill="hold"/>
                                        <p:tgtEl>
                                          <p:spTgt spid="3">
                                            <p:txEl>
                                              <p:pRg st="6" end="6"/>
                                            </p:txEl>
                                          </p:spTgt>
                                        </p:tgtEl>
                                        <p:attrNameLst>
                                          <p:attrName>ppt_y</p:attrName>
                                        </p:attrNameLst>
                                      </p:cBhvr>
                                      <p:tavLst>
                                        <p:tav tm="0">
                                          <p:val>
                                            <p:strVal val="#ppt_y+.1"/>
                                          </p:val>
                                        </p:tav>
                                        <p:tav tm="100000">
                                          <p:val>
                                            <p:strVal val="#ppt_y"/>
                                          </p:val>
                                        </p:tav>
                                      </p:tavLst>
                                    </p:anim>
                                  </p:childTnLst>
                                </p:cTn>
                              </p:par>
                              <p:par>
                                <p:cTn id="34" presetID="42" presetClass="entr" presetSubtype="0" fill="hold" grpId="0" nodeType="withEffect">
                                  <p:stCondLst>
                                    <p:cond delay="0"/>
                                  </p:stCondLst>
                                  <p:childTnLst>
                                    <p:set>
                                      <p:cBhvr>
                                        <p:cTn id="35" dur="1" fill="hold">
                                          <p:stCondLst>
                                            <p:cond delay="0"/>
                                          </p:stCondLst>
                                        </p:cTn>
                                        <p:tgtEl>
                                          <p:spTgt spid="3">
                                            <p:txEl>
                                              <p:pRg st="7" end="7"/>
                                            </p:txEl>
                                          </p:spTgt>
                                        </p:tgtEl>
                                        <p:attrNameLst>
                                          <p:attrName>style.visibility</p:attrName>
                                        </p:attrNameLst>
                                      </p:cBhvr>
                                      <p:to>
                                        <p:strVal val="visible"/>
                                      </p:to>
                                    </p:set>
                                    <p:animEffect transition="in" filter="fade">
                                      <p:cBhvr>
                                        <p:cTn id="36" dur="1000"/>
                                        <p:tgtEl>
                                          <p:spTgt spid="3">
                                            <p:txEl>
                                              <p:pRg st="7" end="7"/>
                                            </p:txEl>
                                          </p:spTgt>
                                        </p:tgtEl>
                                      </p:cBhvr>
                                    </p:animEffect>
                                    <p:anim calcmode="lin" valueType="num">
                                      <p:cBhvr>
                                        <p:cTn id="37"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38"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show="0">
  <p:cSld>
    <p:bg>
      <p:bgPr>
        <a:blipFill dpi="0" rotWithShape="1">
          <a:blip r:embed="rId3">
            <a:alphaModFix amt="92000"/>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895750" y="222511"/>
            <a:ext cx="5296250" cy="2319353"/>
          </a:xfrm>
        </p:spPr>
        <p:txBody>
          <a:bodyPr>
            <a:noAutofit/>
          </a:bodyPr>
          <a:lstStyle/>
          <a:p>
            <a:pPr algn="ctr"/>
            <a:r>
              <a:rPr lang="zh-CN" altLang="en-US" sz="6000" b="1" dirty="0">
                <a:solidFill>
                  <a:schemeClr val="bg1"/>
                </a:solidFill>
                <a:latin typeface="DFKai-SB" panose="03000509000000000000" pitchFamily="65" charset="-120"/>
                <a:ea typeface="DFKai-SB" panose="03000509000000000000" pitchFamily="65" charset="-120"/>
              </a:rPr>
              <a:t>你们如此行</a:t>
            </a:r>
            <a:br>
              <a:rPr lang="en-US" altLang="zh-CN" sz="6000" b="1" dirty="0">
                <a:solidFill>
                  <a:schemeClr val="bg1"/>
                </a:solidFill>
                <a:latin typeface="DFKai-SB" panose="03000509000000000000" pitchFamily="65" charset="-120"/>
                <a:ea typeface="DFKai-SB" panose="03000509000000000000" pitchFamily="65" charset="-120"/>
              </a:rPr>
            </a:br>
            <a:r>
              <a:rPr lang="zh-CN" altLang="en-US" sz="6000" b="1" dirty="0">
                <a:solidFill>
                  <a:schemeClr val="bg1"/>
                </a:solidFill>
                <a:latin typeface="DFKai-SB" panose="03000509000000000000" pitchFamily="65" charset="-120"/>
                <a:ea typeface="DFKai-SB" panose="03000509000000000000" pitchFamily="65" charset="-120"/>
              </a:rPr>
              <a:t>為的是紀念我</a:t>
            </a:r>
            <a:endParaRPr lang="en-US" sz="6000" b="1" dirty="0">
              <a:solidFill>
                <a:schemeClr val="bg1"/>
              </a:solidFill>
              <a:latin typeface="DFKai-SB" panose="03000509000000000000" pitchFamily="65" charset="-120"/>
              <a:ea typeface="DFKai-SB" panose="03000509000000000000" pitchFamily="65" charset="-120"/>
            </a:endParaRPr>
          </a:p>
        </p:txBody>
      </p:sp>
      <p:sp>
        <p:nvSpPr>
          <p:cNvPr id="3" name="Content Placeholder 2"/>
          <p:cNvSpPr>
            <a:spLocks noGrp="1"/>
          </p:cNvSpPr>
          <p:nvPr>
            <p:ph idx="1"/>
          </p:nvPr>
        </p:nvSpPr>
        <p:spPr>
          <a:xfrm>
            <a:off x="138767" y="5025005"/>
            <a:ext cx="6756983" cy="1579796"/>
          </a:xfrm>
        </p:spPr>
        <p:txBody>
          <a:bodyPr anchor="ctr">
            <a:noAutofit/>
          </a:bodyPr>
          <a:lstStyle/>
          <a:p>
            <a:pPr marL="0" indent="0">
              <a:buNone/>
            </a:pPr>
            <a:r>
              <a:rPr lang="en-US" altLang="zh-CN" sz="4400" b="1" dirty="0">
                <a:solidFill>
                  <a:schemeClr val="bg1"/>
                </a:solidFill>
                <a:latin typeface="Arial Rounded MT Bold" panose="020F0704030504030204" pitchFamily="34" charset="0"/>
              </a:rPr>
              <a:t>Do This </a:t>
            </a:r>
          </a:p>
          <a:p>
            <a:pPr marL="0" indent="0">
              <a:buNone/>
            </a:pPr>
            <a:r>
              <a:rPr lang="en-US" altLang="zh-CN" sz="4400" b="1" dirty="0">
                <a:solidFill>
                  <a:schemeClr val="bg1"/>
                </a:solidFill>
                <a:latin typeface="Arial Rounded MT Bold" panose="020F0704030504030204" pitchFamily="34" charset="0"/>
              </a:rPr>
              <a:t>in Remembrance of Me</a:t>
            </a:r>
            <a:endParaRPr lang="en-US" sz="4400" b="1" dirty="0">
              <a:solidFill>
                <a:schemeClr val="bg1"/>
              </a:solidFill>
              <a:latin typeface="Arial Rounded MT Bold" panose="020F0704030504030204" pitchFamily="34" charset="0"/>
            </a:endParaRPr>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rPr>
              <a:t>2018 8 12</a:t>
            </a: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rPr>
              <a:t>CCCC</a:t>
            </a: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184EFBF-7DCE-4B8B-983A-A2EADBC6131A}"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7" name="TextBox 6"/>
          <p:cNvSpPr txBox="1"/>
          <p:nvPr/>
        </p:nvSpPr>
        <p:spPr>
          <a:xfrm>
            <a:off x="7962472" y="6138802"/>
            <a:ext cx="4420455" cy="4001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zh-TW" altLang="en-US" sz="2000" b="0" i="0" u="none" strike="noStrike" kern="1200" cap="none" spc="0" normalizeH="0" baseline="0" noProof="0" dirty="0">
                <a:ln>
                  <a:noFill/>
                </a:ln>
                <a:solidFill>
                  <a:srgbClr val="FFFF00"/>
                </a:solidFill>
                <a:effectLst/>
                <a:uLnTx/>
                <a:uFillTx/>
                <a:latin typeface="Calibri" panose="020F0502020204030204"/>
                <a:ea typeface="新細明體" panose="02020500000000000000" pitchFamily="18" charset="-120"/>
                <a:cs typeface="+mn-cs"/>
              </a:rPr>
              <a:t>歌 林 多 前 書 </a:t>
            </a:r>
            <a:r>
              <a:rPr kumimoji="0" lang="en-US" altLang="zh-TW" sz="2000" b="0" i="0" u="none" strike="noStrike" kern="1200" cap="none" spc="0" normalizeH="0" baseline="0" noProof="0" dirty="0">
                <a:ln>
                  <a:noFill/>
                </a:ln>
                <a:solidFill>
                  <a:srgbClr val="FFFF00"/>
                </a:solidFill>
                <a:effectLst/>
                <a:uLnTx/>
                <a:uFillTx/>
                <a:latin typeface="Calibri" panose="020F0502020204030204"/>
                <a:ea typeface="新細明體" panose="02020500000000000000" pitchFamily="18" charset="-120"/>
                <a:cs typeface="+mn-cs"/>
              </a:rPr>
              <a:t>   </a:t>
            </a:r>
            <a:r>
              <a:rPr kumimoji="0" lang="en-US" altLang="zh-CN" sz="2000" b="0" i="0" u="none" strike="noStrike" kern="1200" cap="none" spc="0" normalizeH="0" baseline="0" noProof="0" dirty="0">
                <a:ln>
                  <a:noFill/>
                </a:ln>
                <a:solidFill>
                  <a:srgbClr val="FFFF00"/>
                </a:solidFill>
                <a:effectLst/>
                <a:uLnTx/>
                <a:uFillTx/>
                <a:latin typeface="Calibri" panose="020F0502020204030204"/>
                <a:ea typeface="宋体" panose="02010600030101010101" pitchFamily="2" charset="-122"/>
                <a:cs typeface="+mn-cs"/>
              </a:rPr>
              <a:t>1 Corinthians 11:23-29</a:t>
            </a:r>
          </a:p>
        </p:txBody>
      </p:sp>
    </p:spTree>
    <p:extLst>
      <p:ext uri="{BB962C8B-B14F-4D97-AF65-F5344CB8AC3E}">
        <p14:creationId xmlns:p14="http://schemas.microsoft.com/office/powerpoint/2010/main" val="2365935762"/>
      </p:ext>
    </p:extLst>
  </p:cSld>
  <p:clrMapOvr>
    <a:masterClrMapping/>
  </p:clrMapOvr>
  <mc:AlternateContent xmlns:mc="http://schemas.openxmlformats.org/markup-compatibility/2006" xmlns:p14="http://schemas.microsoft.com/office/powerpoint/2010/main">
    <mc:Choice Requires="p14">
      <p:transition spd="slow" p14:dur="3000">
        <p:split orient="vert"/>
      </p:transition>
    </mc:Choice>
    <mc:Fallback xmlns="">
      <p:transition spd="slow">
        <p:split orient="vert"/>
      </p:transition>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2_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4_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2780</TotalTime>
  <Words>806</Words>
  <Application>Microsoft Office PowerPoint</Application>
  <PresentationFormat>Widescreen</PresentationFormat>
  <Paragraphs>81</Paragraphs>
  <Slides>8</Slides>
  <Notes>3</Notes>
  <HiddenSlides>1</HiddenSlides>
  <MMClips>0</MMClips>
  <ScaleCrop>false</ScaleCrop>
  <HeadingPairs>
    <vt:vector size="6" baseType="variant">
      <vt:variant>
        <vt:lpstr>Fonts Used</vt:lpstr>
      </vt:variant>
      <vt:variant>
        <vt:i4>7</vt:i4>
      </vt:variant>
      <vt:variant>
        <vt:lpstr>Theme</vt:lpstr>
      </vt:variant>
      <vt:variant>
        <vt:i4>3</vt:i4>
      </vt:variant>
      <vt:variant>
        <vt:lpstr>Slide Titles</vt:lpstr>
      </vt:variant>
      <vt:variant>
        <vt:i4>8</vt:i4>
      </vt:variant>
    </vt:vector>
  </HeadingPairs>
  <TitlesOfParts>
    <vt:vector size="18" baseType="lpstr">
      <vt:lpstr>DFKai-SB</vt:lpstr>
      <vt:lpstr>KaiTi</vt:lpstr>
      <vt:lpstr>Arial</vt:lpstr>
      <vt:lpstr>Arial Rounded MT Bold</vt:lpstr>
      <vt:lpstr>Calibri</vt:lpstr>
      <vt:lpstr>Calibri Light</vt:lpstr>
      <vt:lpstr>Wingdings</vt:lpstr>
      <vt:lpstr>Office Theme</vt:lpstr>
      <vt:lpstr>2_Office Theme</vt:lpstr>
      <vt:lpstr>4_Office Theme</vt:lpstr>
      <vt:lpstr>Parenting Dilemma   為人父母的两难 </vt:lpstr>
      <vt:lpstr>PowerPoint Presentation</vt:lpstr>
      <vt:lpstr>PowerPoint Presentation</vt:lpstr>
      <vt:lpstr>PowerPoint Presentation</vt:lpstr>
      <vt:lpstr>PowerPoint Presentation</vt:lpstr>
      <vt:lpstr>PowerPoint Presentation</vt:lpstr>
      <vt:lpstr>Summary    摘要</vt:lpstr>
      <vt:lpstr>你们如此行 為的是紀念我</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Diliemma</dc:title>
  <dc:creator>Frank Ni</dc:creator>
  <cp:lastModifiedBy>Frank Ni</cp:lastModifiedBy>
  <cp:revision>38</cp:revision>
  <dcterms:created xsi:type="dcterms:W3CDTF">2019-05-17T21:57:30Z</dcterms:created>
  <dcterms:modified xsi:type="dcterms:W3CDTF">2019-05-19T20:25:21Z</dcterms:modified>
</cp:coreProperties>
</file>