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sldIdLst>
    <p:sldId id="295" r:id="rId3"/>
    <p:sldId id="315" r:id="rId4"/>
    <p:sldId id="316" r:id="rId5"/>
    <p:sldId id="317" r:id="rId6"/>
    <p:sldId id="318" r:id="rId7"/>
    <p:sldId id="31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76910" autoAdjust="0"/>
  </p:normalViewPr>
  <p:slideViewPr>
    <p:cSldViewPr snapToGrid="0">
      <p:cViewPr varScale="1">
        <p:scale>
          <a:sx n="74" d="100"/>
          <a:sy n="74" d="100"/>
        </p:scale>
        <p:origin x="52" y="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84DD6-7FB0-4196-9673-96C0B66B21F1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520D2-B4AC-4135-B66B-094F2DC6F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89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追究，報应，歸在头上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20D2-B4AC-4135-B66B-094F2DC6F5D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21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20D2-B4AC-4135-B66B-094F2DC6F5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8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20D2-B4AC-4135-B66B-094F2DC6F5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81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35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6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264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781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654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656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835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440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319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195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68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58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355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64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50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816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4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3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63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756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31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29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6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72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5000" t="-65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914256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53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Prepare For His Coming Again ( </a:t>
            </a:r>
            <a:r>
              <a:rPr lang="en-US" sz="4900" dirty="0" smtClean="0">
                <a:solidFill>
                  <a:schemeClr val="bg1"/>
                </a:solidFill>
                <a:latin typeface="Bodoni MT Black" panose="02070A03080606020203" pitchFamily="18" charset="0"/>
              </a:rPr>
              <a:t>X</a:t>
            </a:r>
            <a:r>
              <a:rPr lang="en-US" sz="5300" dirty="0" smtClean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53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en-US" sz="9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/>
            </a:r>
            <a:br>
              <a:rPr lang="en-US" sz="9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zh-CN" altLang="en-US" sz="67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预备主的再来</a:t>
            </a:r>
            <a:r>
              <a:rPr lang="en-US" altLang="zh-CN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( 10 ) </a:t>
            </a:r>
            <a:r>
              <a:rPr lang="en-U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endParaRPr lang="en-U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2458314"/>
            <a:ext cx="9144000" cy="2021747"/>
          </a:xfrm>
        </p:spPr>
        <p:txBody>
          <a:bodyPr anchor="ctr">
            <a:normAutofit/>
          </a:bodyPr>
          <a:lstStyle/>
          <a:p>
            <a:pPr algn="r"/>
            <a:r>
              <a:rPr lang="zh-CN" altLang="en-US" sz="6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+mj-ea"/>
                <a:cs typeface="+mj-cs"/>
              </a:rPr>
              <a:t>作安靜人</a:t>
            </a:r>
            <a:r>
              <a:rPr lang="en-US" altLang="zh-CN" sz="6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+mj-ea"/>
                <a:cs typeface="+mj-cs"/>
              </a:rPr>
              <a:t>?</a:t>
            </a:r>
            <a:r>
              <a:rPr lang="en-US" altLang="zh-CN" sz="5400" b="1" dirty="0">
                <a:solidFill>
                  <a:srgbClr val="00B0F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 </a:t>
            </a:r>
            <a:endParaRPr lang="en-US" altLang="zh-CN" sz="5400" b="1" dirty="0" smtClean="0">
              <a:solidFill>
                <a:srgbClr val="00B0F0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  <a:p>
            <a:pPr algn="r"/>
            <a:r>
              <a:rPr lang="en-US" altLang="zh-CN" sz="5400" b="1" dirty="0" smtClean="0">
                <a:solidFill>
                  <a:srgbClr val="FFC0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Lead </a:t>
            </a:r>
            <a:r>
              <a:rPr lang="en-US" altLang="zh-CN" sz="5400" b="1" dirty="0">
                <a:solidFill>
                  <a:srgbClr val="FFC0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a Quiet Life?</a:t>
            </a:r>
            <a:endParaRPr lang="en-US" sz="3600" b="1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0FE8-3FD3-4C39-A98C-A05ED989BC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91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5800" dirty="0">
                <a:latin typeface="LiSu" panose="02010509060101010101" pitchFamily="49" charset="-122"/>
                <a:ea typeface="LiSu" panose="02010509060101010101" pitchFamily="49" charset="-122"/>
              </a:rPr>
              <a:t>又要立志作安靜人、辦自己的事、親手作工、正如我們從前所吩咐你們的． 叫你們可以向外人行事端正、自己也就沒有甚麼缺乏了</a:t>
            </a:r>
            <a:r>
              <a:rPr lang="zh-TW" altLang="en-US" sz="4800" dirty="0">
                <a:latin typeface="LiSu" panose="02010509060101010101" pitchFamily="49" charset="-122"/>
                <a:ea typeface="LiSu" panose="02010509060101010101" pitchFamily="49" charset="-122"/>
              </a:rPr>
              <a:t>。</a:t>
            </a:r>
            <a:endParaRPr lang="en-US" altLang="zh-TW" sz="4800" dirty="0">
              <a:latin typeface="LiSu" panose="02010509060101010101" pitchFamily="49" charset="-122"/>
              <a:ea typeface="LiSu" panose="02010509060101010101" pitchFamily="49" charset="-122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800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43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To </a:t>
            </a:r>
            <a:r>
              <a:rPr lang="en-US" altLang="zh-CN" sz="43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aspire to lead a quiet life, to attend to your own business, and to work with your hands, as we commanded you. In this way you will live a decent life before outsiders and not be in need.</a:t>
            </a:r>
          </a:p>
          <a:p>
            <a:pPr marL="0" indent="0" algn="r">
              <a:lnSpc>
                <a:spcPct val="110000"/>
              </a:lnSpc>
              <a:buNone/>
            </a:pPr>
            <a:endParaRPr lang="en-US" altLang="zh-CN" sz="800" dirty="0" smtClean="0"/>
          </a:p>
          <a:p>
            <a:pPr marL="0" indent="0" algn="r">
              <a:lnSpc>
                <a:spcPct val="110000"/>
              </a:lnSpc>
              <a:buNone/>
            </a:pPr>
            <a:r>
              <a:rPr lang="zh-CN" altLang="en-US" sz="2000" dirty="0" smtClean="0"/>
              <a:t>帖 </a:t>
            </a:r>
            <a:r>
              <a:rPr lang="zh-CN" altLang="en-US" sz="2000" dirty="0"/>
              <a:t>撒 羅 尼 迦 前 書  </a:t>
            </a:r>
            <a:r>
              <a:rPr lang="en-US" altLang="zh-CN" sz="2000" dirty="0"/>
              <a:t>1 Thessalonians 4:11-12 </a:t>
            </a:r>
            <a:r>
              <a:rPr lang="en-US" altLang="zh-CN" sz="2000" dirty="0" smtClean="0"/>
              <a:t>NET</a:t>
            </a:r>
            <a:endParaRPr lang="en-US" altLang="zh-CN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43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02" y="0"/>
            <a:ext cx="11779195" cy="1564309"/>
          </a:xfrm>
        </p:spPr>
        <p:txBody>
          <a:bodyPr>
            <a:normAutofit/>
          </a:bodyPr>
          <a:lstStyle/>
          <a:p>
            <a:pPr algn="ctr"/>
            <a:r>
              <a:rPr lang="zh-CN" altLang="en-US" sz="7200" dirty="0">
                <a:solidFill>
                  <a:srgbClr val="00206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作安靜人</a:t>
            </a:r>
            <a:r>
              <a:rPr lang="en-US" altLang="zh-CN" sz="7200" dirty="0">
                <a:solidFill>
                  <a:srgbClr val="00206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?</a:t>
            </a:r>
            <a:r>
              <a:rPr lang="en-US" altLang="zh-CN" sz="7200" dirty="0">
                <a:latin typeface="LiSu" panose="02010509060101010101" pitchFamily="49" charset="-122"/>
                <a:ea typeface="LiSu" panose="02010509060101010101" pitchFamily="49" charset="-122"/>
              </a:rPr>
              <a:t> </a:t>
            </a:r>
            <a:r>
              <a:rPr lang="en-US" sz="48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Lead </a:t>
            </a:r>
            <a:r>
              <a:rPr lang="en-US" sz="4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a Quiet Life?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50380"/>
            <a:ext cx="12192001" cy="520762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zh-CN" altLang="en-US" sz="6000" dirty="0" smtClean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  <a:cs typeface="+mj-cs"/>
              </a:rPr>
              <a:t> </a:t>
            </a:r>
            <a:r>
              <a:rPr lang="zh-CN" altLang="en-US" sz="6000" dirty="0" smtClean="0">
                <a:solidFill>
                  <a:prstClr val="black"/>
                </a:solidFill>
                <a:latin typeface="LiSu" panose="02010509060101010101" pitchFamily="49" charset="-122"/>
                <a:ea typeface="LiSu" panose="02010509060101010101" pitchFamily="49" charset="-122"/>
                <a:cs typeface="+mj-cs"/>
              </a:rPr>
              <a:t>什么</a:t>
            </a:r>
            <a:r>
              <a:rPr lang="zh-CN" altLang="en-US" sz="6000" dirty="0" smtClean="0">
                <a:solidFill>
                  <a:prstClr val="black"/>
                </a:solidFill>
                <a:latin typeface="LiSu" panose="02010509060101010101" pitchFamily="49" charset="-122"/>
                <a:ea typeface="LiSu" panose="02010509060101010101" pitchFamily="49" charset="-122"/>
                <a:cs typeface="+mj-cs"/>
              </a:rPr>
              <a:t>是个安</a:t>
            </a:r>
            <a:r>
              <a:rPr lang="zh-CN" altLang="en-US" sz="6000" dirty="0">
                <a:solidFill>
                  <a:prstClr val="black"/>
                </a:solidFill>
                <a:latin typeface="LiSu" panose="02010509060101010101" pitchFamily="49" charset="-122"/>
                <a:ea typeface="LiSu" panose="02010509060101010101" pitchFamily="49" charset="-122"/>
                <a:cs typeface="+mj-cs"/>
              </a:rPr>
              <a:t>靜人</a:t>
            </a:r>
            <a:r>
              <a:rPr lang="en-US" altLang="zh-CN" sz="6000" dirty="0">
                <a:solidFill>
                  <a:prstClr val="black"/>
                </a:solidFill>
                <a:latin typeface="LiSu" panose="02010509060101010101" pitchFamily="49" charset="-122"/>
                <a:ea typeface="LiSu" panose="02010509060101010101" pitchFamily="49" charset="-122"/>
                <a:cs typeface="+mj-cs"/>
              </a:rPr>
              <a:t>?</a:t>
            </a:r>
            <a:r>
              <a:rPr lang="en-US" b="1" dirty="0" smtClean="0"/>
              <a:t>     </a:t>
            </a:r>
            <a:r>
              <a:rPr lang="en-US" altLang="zh-CN" sz="4800" b="1" dirty="0" smtClean="0">
                <a:solidFill>
                  <a:srgbClr val="0070C0"/>
                </a:solidFill>
              </a:rPr>
              <a:t>What is a Quiet Life?</a:t>
            </a:r>
          </a:p>
          <a:p>
            <a:pPr marL="0" indent="0">
              <a:buNone/>
            </a:pPr>
            <a:endParaRPr lang="en-US" sz="500" dirty="0" smtClean="0"/>
          </a:p>
          <a:p>
            <a:pPr lvl="1"/>
            <a:r>
              <a:rPr lang="en-US" sz="3900" dirty="0" smtClean="0">
                <a:solidFill>
                  <a:srgbClr val="FF0000"/>
                </a:solidFill>
              </a:rPr>
              <a:t> </a:t>
            </a:r>
            <a:r>
              <a:rPr lang="zh-TW" altLang="en-US" sz="3600" dirty="0"/>
              <a:t>辦自己的事、親手</a:t>
            </a:r>
            <a:r>
              <a:rPr lang="zh-TW" altLang="en-US" sz="3600" dirty="0" smtClean="0"/>
              <a:t>作工</a:t>
            </a:r>
            <a:r>
              <a:rPr lang="zh-CN" altLang="en-US" sz="3600" dirty="0" smtClean="0"/>
              <a:t>。</a:t>
            </a:r>
            <a:r>
              <a:rPr lang="en-US" sz="3600" dirty="0" smtClean="0"/>
              <a:t>   </a:t>
            </a:r>
            <a:endParaRPr lang="en-US" sz="3200" dirty="0" smtClean="0"/>
          </a:p>
          <a:p>
            <a:pPr marL="457200" lvl="1" indent="0">
              <a:buNone/>
            </a:pPr>
            <a:r>
              <a:rPr lang="en-US" altLang="zh-CN" sz="3200" dirty="0">
                <a:solidFill>
                  <a:srgbClr val="0070C0"/>
                </a:solidFill>
              </a:rPr>
              <a:t> </a:t>
            </a:r>
            <a:r>
              <a:rPr lang="en-US" altLang="zh-CN" sz="3200" dirty="0" smtClean="0">
                <a:solidFill>
                  <a:srgbClr val="0070C0"/>
                </a:solidFill>
              </a:rPr>
              <a:t>  To Attend To Your Own Business, And To Work With Your Hands</a:t>
            </a:r>
            <a:r>
              <a:rPr lang="zh-CN" altLang="en-US" sz="900" dirty="0" smtClean="0">
                <a:solidFill>
                  <a:srgbClr val="0070C0"/>
                </a:solidFill>
              </a:rPr>
              <a:t>。</a:t>
            </a:r>
            <a:endParaRPr lang="en-US" altLang="zh-CN" sz="900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zh-TW" sz="900" dirty="0" smtClean="0">
              <a:solidFill>
                <a:srgbClr val="0070C0"/>
              </a:solidFill>
            </a:endParaRPr>
          </a:p>
          <a:p>
            <a:pPr lvl="1"/>
            <a:r>
              <a:rPr lang="zh-TW" altLang="en-US" sz="3900" dirty="0" smtClean="0">
                <a:solidFill>
                  <a:srgbClr val="FF0000"/>
                </a:solidFill>
              </a:rPr>
              <a:t> </a:t>
            </a:r>
            <a:r>
              <a:rPr lang="zh-TW" altLang="en-US" sz="3200" dirty="0" smtClean="0"/>
              <a:t>行事</a:t>
            </a:r>
            <a:r>
              <a:rPr lang="zh-TW" altLang="en-US" sz="3200" dirty="0"/>
              <a:t>端正</a:t>
            </a:r>
            <a:r>
              <a:rPr lang="zh-TW" altLang="en-US" sz="3200" dirty="0" smtClean="0"/>
              <a:t>、沒有</a:t>
            </a:r>
            <a:r>
              <a:rPr lang="zh-TW" altLang="en-US" sz="3200" dirty="0"/>
              <a:t>甚麼</a:t>
            </a:r>
            <a:r>
              <a:rPr lang="zh-TW" altLang="en-US" sz="3200" dirty="0" smtClean="0"/>
              <a:t>缺乏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pPr marL="457200" lvl="1" indent="0">
              <a:buNone/>
            </a:pPr>
            <a:r>
              <a:rPr lang="en-US" sz="3200" dirty="0" smtClean="0"/>
              <a:t>   </a:t>
            </a:r>
            <a:r>
              <a:rPr lang="en-US" altLang="zh-CN" sz="3200" dirty="0" smtClean="0">
                <a:solidFill>
                  <a:srgbClr val="0070C0"/>
                </a:solidFill>
              </a:rPr>
              <a:t>Live A Decent Life And Not Be In Need</a:t>
            </a:r>
            <a:r>
              <a:rPr lang="en-US" altLang="zh-CN" sz="3600" dirty="0" smtClean="0">
                <a:solidFill>
                  <a:srgbClr val="0070C0"/>
                </a:solidFill>
              </a:rPr>
              <a:t>.</a:t>
            </a:r>
            <a:r>
              <a:rPr lang="zh-CN" altLang="en-US" sz="1000" dirty="0" smtClean="0"/>
              <a:t> </a:t>
            </a:r>
            <a:endParaRPr lang="en-US" altLang="zh-CN" sz="1000" dirty="0" smtClean="0"/>
          </a:p>
          <a:p>
            <a:pPr marL="457200" lvl="1" indent="0">
              <a:buNone/>
            </a:pPr>
            <a:endParaRPr lang="en-US" sz="1000" dirty="0" smtClean="0"/>
          </a:p>
          <a:p>
            <a:pPr lvl="1" indent="-685800">
              <a:buFont typeface="Wingdings" panose="05000000000000000000" pitchFamily="2" charset="2"/>
              <a:buChar char="v"/>
            </a:pPr>
            <a:r>
              <a:rPr lang="en-US" sz="6000" dirty="0" smtClean="0">
                <a:solidFill>
                  <a:srgbClr val="FF0000"/>
                </a:solidFill>
              </a:rPr>
              <a:t>  </a:t>
            </a:r>
            <a:r>
              <a:rPr lang="zh-CN" altLang="en-US" sz="6000" dirty="0" smtClean="0">
                <a:latin typeface="LiSu" panose="02010509060101010101" pitchFamily="49" charset="-122"/>
                <a:ea typeface="LiSu" panose="02010509060101010101" pitchFamily="49" charset="-122"/>
              </a:rPr>
              <a:t>基督信徒</a:t>
            </a:r>
            <a:r>
              <a:rPr lang="zh-CN" altLang="en-US" sz="6000" dirty="0" smtClean="0">
                <a:latin typeface="LiSu" panose="02010509060101010101" pitchFamily="49" charset="-122"/>
                <a:ea typeface="LiSu" panose="02010509060101010101" pitchFamily="49" charset="-122"/>
              </a:rPr>
              <a:t>不应求</a:t>
            </a:r>
            <a:r>
              <a:rPr lang="zh-CN" altLang="en-US" sz="6000" dirty="0" smtClean="0">
                <a:latin typeface="LiSu" panose="02010509060101010101" pitchFamily="49" charset="-122"/>
                <a:ea typeface="LiSu" panose="02010509060101010101" pitchFamily="49" charset="-122"/>
              </a:rPr>
              <a:t>上进？   </a:t>
            </a:r>
            <a:endParaRPr lang="en-US" altLang="zh-CN" sz="4400" dirty="0" smtClean="0">
              <a:latin typeface="LiSu" panose="02010509060101010101" pitchFamily="49" charset="-122"/>
              <a:ea typeface="LiSu" panose="02010509060101010101" pitchFamily="49" charset="-122"/>
            </a:endParaRPr>
          </a:p>
          <a:p>
            <a:pPr marL="457200" lvl="1" indent="0">
              <a:buNone/>
            </a:pPr>
            <a:r>
              <a:rPr lang="en-US" altLang="zh-CN" sz="4400" dirty="0" smtClean="0">
                <a:solidFill>
                  <a:srgbClr val="0070C0"/>
                </a:solidFill>
              </a:rPr>
              <a:t>     </a:t>
            </a:r>
            <a:r>
              <a:rPr lang="en-US" altLang="zh-CN" sz="36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Believers of </a:t>
            </a:r>
            <a:r>
              <a:rPr lang="en-US" altLang="zh-CN" sz="36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Christ Should Not </a:t>
            </a:r>
            <a:r>
              <a:rPr lang="en-US" altLang="zh-CN" sz="36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Seeking Advancement?</a:t>
            </a:r>
          </a:p>
          <a:p>
            <a:pPr marL="45720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201 9 6 9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1603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 </a:t>
            </a:r>
            <a:r>
              <a:rPr lang="zh-TW" altLang="en-US" sz="3600" b="1" dirty="0" smtClean="0"/>
              <a:t>惟有</a:t>
            </a:r>
            <a:r>
              <a:rPr lang="zh-TW" altLang="en-US" sz="3600" b="1" dirty="0"/>
              <a:t>　神斷定．他使這人降卑、使那人升高。 </a:t>
            </a:r>
            <a:endParaRPr lang="en-US" altLang="zh-TW" sz="3600" b="1" dirty="0"/>
          </a:p>
          <a:p>
            <a:pPr marL="0" indent="0">
              <a:buNone/>
            </a:pPr>
            <a:r>
              <a:rPr lang="en-US" sz="3600" dirty="0"/>
              <a:t>     </a:t>
            </a:r>
            <a:r>
              <a:rPr lang="en-US" sz="3600" dirty="0" smtClean="0"/>
              <a:t>  </a:t>
            </a:r>
            <a:r>
              <a:rPr lang="en-US" sz="3500" b="1" dirty="0" smtClean="0">
                <a:solidFill>
                  <a:srgbClr val="0070C0"/>
                </a:solidFill>
              </a:rPr>
              <a:t>For </a:t>
            </a:r>
            <a:r>
              <a:rPr lang="en-US" sz="3500" b="1" dirty="0">
                <a:solidFill>
                  <a:srgbClr val="0070C0"/>
                </a:solidFill>
              </a:rPr>
              <a:t>God is the judge! He brings one down and exalts another. </a:t>
            </a:r>
            <a:endParaRPr lang="en-US" sz="3500" b="1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zh-TW" altLang="en-US" sz="1800" dirty="0"/>
              <a:t>詩 </a:t>
            </a:r>
            <a:r>
              <a:rPr lang="zh-TW" altLang="en-US" sz="1800" dirty="0" smtClean="0"/>
              <a:t>篇 </a:t>
            </a:r>
            <a:r>
              <a:rPr lang="en-US" sz="2000" dirty="0" smtClean="0"/>
              <a:t>Psalm </a:t>
            </a:r>
            <a:r>
              <a:rPr lang="en-US" sz="2000" dirty="0"/>
              <a:t>75:7 </a:t>
            </a:r>
            <a:r>
              <a:rPr lang="en-US" sz="2000" dirty="0" smtClean="0"/>
              <a:t>NET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zh-TW" altLang="en-US" dirty="0" smtClean="0"/>
              <a:t>務</a:t>
            </a:r>
            <a:r>
              <a:rPr lang="zh-TW" altLang="en-US" dirty="0"/>
              <a:t>要在主面前自卑、主就必叫你們升高。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     </a:t>
            </a:r>
            <a:r>
              <a:rPr lang="en-US" b="1" dirty="0" smtClean="0">
                <a:solidFill>
                  <a:srgbClr val="0070C0"/>
                </a:solidFill>
              </a:rPr>
              <a:t>Humble </a:t>
            </a:r>
            <a:r>
              <a:rPr lang="en-US" b="1" dirty="0">
                <a:solidFill>
                  <a:srgbClr val="0070C0"/>
                </a:solidFill>
              </a:rPr>
              <a:t>yourselves before the Lord and he will exalt you.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zh-TW" altLang="en-US" sz="1800" dirty="0"/>
              <a:t>雅 各 </a:t>
            </a:r>
            <a:r>
              <a:rPr lang="zh-TW" altLang="en-US" sz="1800" dirty="0" smtClean="0"/>
              <a:t>書 </a:t>
            </a:r>
            <a:r>
              <a:rPr lang="en-US" sz="2000" dirty="0" smtClean="0"/>
              <a:t>James </a:t>
            </a:r>
            <a:r>
              <a:rPr lang="en-US" sz="2000" dirty="0"/>
              <a:t>4:10 </a:t>
            </a:r>
            <a:r>
              <a:rPr lang="en-US" sz="2000" dirty="0" smtClean="0"/>
              <a:t>NET</a:t>
            </a:r>
          </a:p>
          <a:p>
            <a:pPr marL="0" indent="0" algn="r">
              <a:buNone/>
            </a:pPr>
            <a:endParaRPr lang="en-US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zh-TW" altLang="en-US" dirty="0" smtClean="0"/>
              <a:t>所以</a:t>
            </a:r>
            <a:r>
              <a:rPr lang="zh-TW" altLang="en-US" dirty="0"/>
              <a:t>你們要自卑、服在　神大能的手下、到了時候他必叫你們升高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     </a:t>
            </a:r>
            <a:r>
              <a:rPr lang="en-US" altLang="zh-TW" sz="2600" b="1" dirty="0" smtClean="0">
                <a:solidFill>
                  <a:srgbClr val="0070C0"/>
                </a:solidFill>
              </a:rPr>
              <a:t>And </a:t>
            </a:r>
            <a:r>
              <a:rPr lang="en-US" altLang="zh-TW" sz="2600" b="1" dirty="0">
                <a:solidFill>
                  <a:srgbClr val="0070C0"/>
                </a:solidFill>
              </a:rPr>
              <a:t>God will exalt you in due time, if you humble yourselves under his mighty </a:t>
            </a:r>
            <a:r>
              <a:rPr lang="en-US" altLang="zh-TW" sz="2600" b="1" dirty="0" smtClean="0">
                <a:solidFill>
                  <a:srgbClr val="0070C0"/>
                </a:solidFill>
              </a:rPr>
              <a:t>hand.</a:t>
            </a:r>
          </a:p>
          <a:p>
            <a:pPr marL="0" indent="0" algn="r">
              <a:buNone/>
            </a:pPr>
            <a:r>
              <a:rPr lang="zh-TW" altLang="en-US" sz="1800" dirty="0"/>
              <a:t>彼 得 前 </a:t>
            </a:r>
            <a:r>
              <a:rPr lang="zh-TW" altLang="en-US" sz="1800" dirty="0" smtClean="0"/>
              <a:t>書 </a:t>
            </a:r>
            <a:r>
              <a:rPr lang="en-US" altLang="zh-TW" sz="2000" dirty="0" smtClean="0"/>
              <a:t>1 Peter </a:t>
            </a:r>
            <a:r>
              <a:rPr lang="en-US" altLang="zh-TW" sz="2000" dirty="0"/>
              <a:t>5:6 </a:t>
            </a:r>
            <a:r>
              <a:rPr lang="en-US" altLang="zh-TW" sz="2000" dirty="0" smtClean="0"/>
              <a:t>NET</a:t>
            </a:r>
            <a:endParaRPr lang="en-US" altLang="zh-TW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6573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 </a:t>
            </a:r>
            <a:r>
              <a:rPr lang="zh-TW" altLang="en-US" sz="3600" b="1" dirty="0" smtClean="0"/>
              <a:t>惟有</a:t>
            </a:r>
            <a:r>
              <a:rPr lang="zh-TW" altLang="en-US" sz="3600" b="1" dirty="0"/>
              <a:t>　神斷定．他使這人降卑、使那人升高。 </a:t>
            </a:r>
            <a:endParaRPr lang="en-US" altLang="zh-TW" sz="3600" b="1" dirty="0"/>
          </a:p>
          <a:p>
            <a:pPr marL="0" indent="0">
              <a:buNone/>
            </a:pPr>
            <a:r>
              <a:rPr lang="en-US" sz="3600" dirty="0"/>
              <a:t>     </a:t>
            </a:r>
            <a:r>
              <a:rPr lang="en-US" sz="3600" dirty="0" smtClean="0"/>
              <a:t>  </a:t>
            </a:r>
            <a:r>
              <a:rPr lang="en-US" sz="3500" b="1" dirty="0" smtClean="0">
                <a:solidFill>
                  <a:srgbClr val="0070C0"/>
                </a:solidFill>
              </a:rPr>
              <a:t>For </a:t>
            </a:r>
            <a:r>
              <a:rPr lang="en-US" sz="3500" b="1" dirty="0">
                <a:solidFill>
                  <a:srgbClr val="0070C0"/>
                </a:solidFill>
              </a:rPr>
              <a:t>God is the judge! He brings one down and exalts another. </a:t>
            </a:r>
            <a:endParaRPr lang="en-US" sz="3500" b="1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zh-TW" altLang="en-US" sz="1800" dirty="0"/>
              <a:t>詩 </a:t>
            </a:r>
            <a:r>
              <a:rPr lang="zh-TW" altLang="en-US" sz="1800" dirty="0" smtClean="0"/>
              <a:t>篇 </a:t>
            </a:r>
            <a:r>
              <a:rPr lang="en-US" sz="2000" dirty="0" smtClean="0"/>
              <a:t>Psalm </a:t>
            </a:r>
            <a:r>
              <a:rPr lang="en-US" sz="2000" dirty="0"/>
              <a:t>75:7 </a:t>
            </a:r>
            <a:r>
              <a:rPr lang="en-US" sz="2000" dirty="0" smtClean="0"/>
              <a:t>NET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zh-TW" altLang="en-US" dirty="0" smtClean="0"/>
              <a:t>務</a:t>
            </a:r>
            <a:r>
              <a:rPr lang="zh-TW" altLang="en-US" dirty="0"/>
              <a:t>要在主面前自卑、主就必叫你們升高。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     </a:t>
            </a:r>
            <a:r>
              <a:rPr lang="en-US" b="1" dirty="0" smtClean="0">
                <a:solidFill>
                  <a:srgbClr val="0070C0"/>
                </a:solidFill>
              </a:rPr>
              <a:t>Humble </a:t>
            </a:r>
            <a:r>
              <a:rPr lang="en-US" b="1" dirty="0">
                <a:solidFill>
                  <a:srgbClr val="0070C0"/>
                </a:solidFill>
              </a:rPr>
              <a:t>yourselves before the Lord and he will exalt you.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zh-TW" altLang="en-US" sz="1800" dirty="0"/>
              <a:t>雅 各 </a:t>
            </a:r>
            <a:r>
              <a:rPr lang="zh-TW" altLang="en-US" sz="1800" dirty="0" smtClean="0"/>
              <a:t>書 </a:t>
            </a:r>
            <a:r>
              <a:rPr lang="en-US" sz="2000" dirty="0" smtClean="0"/>
              <a:t>James </a:t>
            </a:r>
            <a:r>
              <a:rPr lang="en-US" sz="2000" dirty="0"/>
              <a:t>4:10 </a:t>
            </a:r>
            <a:r>
              <a:rPr lang="en-US" sz="2000" dirty="0" smtClean="0"/>
              <a:t>NET</a:t>
            </a:r>
          </a:p>
          <a:p>
            <a:pPr marL="0" indent="0" algn="r">
              <a:buNone/>
            </a:pPr>
            <a:endParaRPr lang="en-US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zh-TW" altLang="en-US" dirty="0" smtClean="0"/>
              <a:t>所以</a:t>
            </a:r>
            <a:r>
              <a:rPr lang="zh-TW" altLang="en-US" dirty="0"/>
              <a:t>你們要自卑、服在　神大能的手下、</a:t>
            </a:r>
            <a:r>
              <a:rPr lang="zh-TW" altLang="en-US" b="1" dirty="0">
                <a:solidFill>
                  <a:srgbClr val="FF0000"/>
                </a:solidFill>
              </a:rPr>
              <a:t>到了時候</a:t>
            </a:r>
            <a:r>
              <a:rPr lang="zh-TW" altLang="en-US" dirty="0"/>
              <a:t>他必</a:t>
            </a:r>
            <a:r>
              <a:rPr lang="zh-TW" altLang="en-US" b="1" dirty="0">
                <a:solidFill>
                  <a:srgbClr val="FF0000"/>
                </a:solidFill>
              </a:rPr>
              <a:t>叫你們</a:t>
            </a:r>
            <a:r>
              <a:rPr lang="zh-TW" altLang="en-US" dirty="0"/>
              <a:t>升高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     </a:t>
            </a:r>
            <a:r>
              <a:rPr lang="en-US" altLang="zh-TW" sz="2600" b="1" dirty="0" smtClean="0">
                <a:solidFill>
                  <a:srgbClr val="0070C0"/>
                </a:solidFill>
              </a:rPr>
              <a:t>And </a:t>
            </a:r>
            <a:r>
              <a:rPr lang="en-US" altLang="zh-TW" sz="2600" b="1" dirty="0">
                <a:solidFill>
                  <a:srgbClr val="0070C0"/>
                </a:solidFill>
              </a:rPr>
              <a:t>God </a:t>
            </a:r>
            <a:r>
              <a:rPr lang="en-US" altLang="zh-TW" sz="2600" b="1" dirty="0">
                <a:solidFill>
                  <a:srgbClr val="FF0000"/>
                </a:solidFill>
              </a:rPr>
              <a:t>will exalt you in due time</a:t>
            </a:r>
            <a:r>
              <a:rPr lang="en-US" altLang="zh-TW" sz="2600" b="1" dirty="0">
                <a:solidFill>
                  <a:srgbClr val="0070C0"/>
                </a:solidFill>
              </a:rPr>
              <a:t>, if you humble yourselves under his mighty </a:t>
            </a:r>
            <a:r>
              <a:rPr lang="en-US" altLang="zh-TW" sz="2600" b="1" dirty="0" smtClean="0">
                <a:solidFill>
                  <a:srgbClr val="0070C0"/>
                </a:solidFill>
              </a:rPr>
              <a:t>hand.</a:t>
            </a:r>
          </a:p>
          <a:p>
            <a:pPr marL="0" indent="0" algn="r">
              <a:buNone/>
            </a:pPr>
            <a:r>
              <a:rPr lang="zh-TW" altLang="en-US" sz="1800" dirty="0"/>
              <a:t>彼 得 前 </a:t>
            </a:r>
            <a:r>
              <a:rPr lang="zh-TW" altLang="en-US" sz="1800" dirty="0" smtClean="0"/>
              <a:t>書 </a:t>
            </a:r>
            <a:r>
              <a:rPr lang="en-US" altLang="zh-TW" sz="2000" dirty="0" smtClean="0"/>
              <a:t>1 Peter </a:t>
            </a:r>
            <a:r>
              <a:rPr lang="en-US" altLang="zh-TW" sz="2000" dirty="0"/>
              <a:t>5:6 </a:t>
            </a:r>
            <a:r>
              <a:rPr lang="en-US" altLang="zh-TW" sz="2000" dirty="0" smtClean="0"/>
              <a:t>NET</a:t>
            </a:r>
          </a:p>
          <a:p>
            <a:pPr marL="460375" indent="-460375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TW" altLang="en-US" dirty="0" smtClean="0"/>
              <a:t>就是</a:t>
            </a:r>
            <a:r>
              <a:rPr lang="zh-TW" altLang="en-US" dirty="0"/>
              <a:t>你們眾人、也都要以謙卑束腰、彼此順服．因為　神阻擋驕傲的人、賜恩給謙卑的</a:t>
            </a:r>
            <a:r>
              <a:rPr lang="zh-TW" altLang="en-US" dirty="0" smtClean="0"/>
              <a:t>人</a:t>
            </a:r>
            <a:r>
              <a:rPr lang="en-US" altLang="zh-TW" dirty="0" smtClean="0"/>
              <a:t>.</a:t>
            </a:r>
          </a:p>
          <a:p>
            <a:pPr marL="460375" indent="0">
              <a:buNone/>
            </a:pPr>
            <a:r>
              <a:rPr lang="en-US" altLang="zh-TW" b="1" dirty="0">
                <a:solidFill>
                  <a:srgbClr val="0070C0"/>
                </a:solidFill>
              </a:rPr>
              <a:t>And all of you, clothe yourselves with humility toward one another, because God opposes the proud but gives grace to the humble. </a:t>
            </a:r>
            <a:endParaRPr lang="en-US" altLang="zh-TW" b="1" dirty="0" smtClean="0">
              <a:solidFill>
                <a:srgbClr val="0070C0"/>
              </a:solidFill>
            </a:endParaRPr>
          </a:p>
          <a:p>
            <a:pPr marL="460375" indent="0" algn="r">
              <a:buNone/>
            </a:pPr>
            <a:r>
              <a:rPr lang="zh-TW" altLang="en-US" sz="1800" dirty="0"/>
              <a:t>彼 得 前 書</a:t>
            </a:r>
            <a:r>
              <a:rPr lang="zh-TW" altLang="en-US" sz="2400" dirty="0"/>
              <a:t> </a:t>
            </a:r>
            <a:r>
              <a:rPr lang="en-US" altLang="zh-TW" sz="2000" dirty="0" smtClean="0"/>
              <a:t>1 Pet</a:t>
            </a:r>
            <a:r>
              <a:rPr lang="en-US" altLang="zh-CN" sz="2000" dirty="0" smtClean="0"/>
              <a:t>er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5:5 </a:t>
            </a:r>
            <a:r>
              <a:rPr lang="en-US" altLang="zh-TW" sz="2000" dirty="0" smtClean="0"/>
              <a:t>NET</a:t>
            </a:r>
            <a:endParaRPr lang="zh-TW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621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283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zh-CN" altLang="en-US" sz="9600" b="1" dirty="0" smtClean="0">
                <a:latin typeface="LiSu" panose="02010509060101010101" pitchFamily="49" charset="-122"/>
                <a:ea typeface="LiSu" panose="02010509060101010101" pitchFamily="49" charset="-122"/>
              </a:rPr>
              <a:t>摘要</a:t>
            </a:r>
            <a:r>
              <a:rPr lang="en-US" altLang="zh-CN" sz="4000" dirty="0" smtClean="0">
                <a:solidFill>
                  <a:schemeClr val="accent1"/>
                </a:solidFill>
              </a:rPr>
              <a:t>   </a:t>
            </a:r>
            <a:r>
              <a:rPr lang="en-US" altLang="zh-CN" sz="7200" b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Summary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8950"/>
            <a:ext cx="12192000" cy="54090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rgbClr val="FF0000"/>
                </a:solidFill>
              </a:rPr>
              <a:t>  </a:t>
            </a:r>
            <a:r>
              <a:rPr lang="zh-CN" altLang="en-US" sz="4400" b="1" dirty="0" smtClean="0"/>
              <a:t>耶稣在世界上活出的生命就是我们的榜样</a:t>
            </a:r>
            <a:r>
              <a:rPr lang="en-US" sz="4400" b="1" dirty="0" smtClean="0"/>
              <a:t>!</a:t>
            </a:r>
            <a:endParaRPr lang="en-US" sz="4400" b="1" dirty="0"/>
          </a:p>
          <a:p>
            <a:pPr marL="0" indent="0">
              <a:buNone/>
            </a:pPr>
            <a:r>
              <a:rPr lang="en-US" sz="4000" b="1" dirty="0" smtClean="0"/>
              <a:t>        </a:t>
            </a:r>
            <a:r>
              <a:rPr lang="en-US" altLang="zh-CN" sz="4400" b="1" dirty="0" smtClean="0">
                <a:solidFill>
                  <a:srgbClr val="0070C0"/>
                </a:solidFill>
              </a:rPr>
              <a:t>Jesus’ Life Style On Earth Is Our Role Model</a:t>
            </a:r>
            <a:r>
              <a:rPr lang="zh-CN" altLang="en-US" sz="4400" b="1" dirty="0" smtClean="0">
                <a:solidFill>
                  <a:srgbClr val="0070C0"/>
                </a:solidFill>
              </a:rPr>
              <a:t>！</a:t>
            </a:r>
            <a:endParaRPr lang="en-US" altLang="zh-CN" sz="4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800" b="1" dirty="0" smtClean="0">
              <a:solidFill>
                <a:srgbClr val="0070C0"/>
              </a:solidFill>
            </a:endParaRPr>
          </a:p>
          <a:p>
            <a:pPr marL="966788" lvl="1" indent="0">
              <a:buFont typeface="Wingdings" panose="05000000000000000000" pitchFamily="2" charset="2"/>
              <a:buChar char="ü"/>
            </a:pPr>
            <a:r>
              <a:rPr lang="en-US" altLang="zh-CN" sz="4000" b="1" dirty="0" smtClean="0">
                <a:solidFill>
                  <a:srgbClr val="FF0000"/>
                </a:solidFill>
              </a:rPr>
              <a:t> </a:t>
            </a:r>
            <a:r>
              <a:rPr lang="zh-CN" altLang="en-US" sz="3200" b="1" dirty="0" smtClean="0"/>
              <a:t>他知道他 </a:t>
            </a:r>
            <a:r>
              <a:rPr lang="en-US" altLang="zh-CN" sz="3200" b="1" dirty="0" smtClean="0"/>
              <a:t>1.0 </a:t>
            </a:r>
            <a:r>
              <a:rPr lang="zh-CN" altLang="en-US" sz="3200" b="1" dirty="0" smtClean="0"/>
              <a:t>和 </a:t>
            </a:r>
            <a:r>
              <a:rPr lang="en-US" altLang="zh-CN" sz="3200" b="1" dirty="0" smtClean="0"/>
              <a:t>2.0 </a:t>
            </a:r>
            <a:r>
              <a:rPr lang="zh-CN" altLang="en-US" sz="3200" b="1" dirty="0" smtClean="0"/>
              <a:t>的使命任务</a:t>
            </a:r>
            <a:r>
              <a:rPr lang="zh-CN" altLang="en-US" sz="3200" b="1" dirty="0" smtClean="0"/>
              <a:t>是截然不同的。</a:t>
            </a:r>
            <a:endParaRPr lang="en-US" altLang="zh-CN" sz="3200" b="1" dirty="0" smtClean="0"/>
          </a:p>
          <a:p>
            <a:pPr marL="966788" lvl="1" indent="0">
              <a:buNone/>
            </a:pPr>
            <a:r>
              <a:rPr lang="en-US" altLang="zh-CN" sz="3200" b="1" dirty="0" smtClean="0">
                <a:solidFill>
                  <a:srgbClr val="0070C0"/>
                </a:solidFill>
              </a:rPr>
              <a:t>      He Knew His 1.0 &amp; 2.0 Life Mission Are Drastically Different.</a:t>
            </a:r>
          </a:p>
          <a:p>
            <a:pPr marL="966788" lvl="1" indent="0">
              <a:buNone/>
            </a:pPr>
            <a:endParaRPr lang="en-US" altLang="zh-CN" sz="900" b="1" dirty="0" smtClean="0"/>
          </a:p>
          <a:p>
            <a:pPr marL="966788" lvl="1" indent="0">
              <a:buNone/>
            </a:pPr>
            <a:endParaRPr lang="en-US" altLang="zh-CN" sz="600" b="1" dirty="0" smtClean="0"/>
          </a:p>
          <a:p>
            <a:pPr marL="966788" lvl="1" indent="0">
              <a:buFont typeface="Wingdings" panose="05000000000000000000" pitchFamily="2" charset="2"/>
              <a:buChar char="ü"/>
            </a:pPr>
            <a:r>
              <a:rPr lang="en-US" altLang="zh-CN" sz="3900" b="1" dirty="0">
                <a:solidFill>
                  <a:srgbClr val="FF0000"/>
                </a:solidFill>
              </a:rPr>
              <a:t> </a:t>
            </a:r>
            <a:r>
              <a:rPr lang="zh-CN" altLang="en-US" sz="3200" b="1" dirty="0" smtClean="0"/>
              <a:t>他以</a:t>
            </a:r>
            <a:r>
              <a:rPr lang="zh-CN" altLang="en-US" sz="3200" b="1" dirty="0" smtClean="0"/>
              <a:t>最谦卑</a:t>
            </a:r>
            <a:r>
              <a:rPr lang="zh-CN" altLang="en-US" sz="3200" b="1" dirty="0" smtClean="0"/>
              <a:t>的</a:t>
            </a:r>
            <a:r>
              <a:rPr lang="zh-CN" altLang="en-US" sz="3200" b="1" dirty="0" smtClean="0"/>
              <a:t>方式</a:t>
            </a:r>
            <a:r>
              <a:rPr lang="zh-CN" altLang="en-US" sz="3200" b="1" dirty="0" smtClean="0"/>
              <a:t>甘心情</a:t>
            </a:r>
            <a:r>
              <a:rPr lang="zh-CN" altLang="en-US" sz="3200" b="1" dirty="0"/>
              <a:t>愿</a:t>
            </a:r>
            <a:r>
              <a:rPr lang="zh-CN" altLang="en-US" sz="3200" b="1" dirty="0" smtClean="0"/>
              <a:t>地付出了最高的代价</a:t>
            </a:r>
            <a:r>
              <a:rPr lang="zh-CN" altLang="en-US" sz="3200" b="1" dirty="0"/>
              <a:t>。</a:t>
            </a:r>
          </a:p>
          <a:p>
            <a:pPr marL="966788" lvl="1" indent="0">
              <a:buNone/>
            </a:pPr>
            <a:r>
              <a:rPr lang="zh-TW" altLang="en-US" sz="3200" b="1" dirty="0" smtClean="0"/>
              <a:t>     </a:t>
            </a:r>
            <a:r>
              <a:rPr lang="en-US" altLang="zh-CN" sz="3200" b="1" dirty="0" smtClean="0">
                <a:solidFill>
                  <a:srgbClr val="0070C0"/>
                </a:solidFill>
              </a:rPr>
              <a:t>He Gladly Pay The Highest Price In The Most Humble Manner.</a:t>
            </a:r>
          </a:p>
          <a:p>
            <a:pPr marL="966788" lvl="1" indent="0">
              <a:buNone/>
            </a:pPr>
            <a:endParaRPr lang="en-US" altLang="zh-CN" sz="800" b="1" dirty="0" smtClean="0"/>
          </a:p>
          <a:p>
            <a:pPr marL="623888" lvl="1" indent="-571500">
              <a:buFont typeface="Wingdings" panose="05000000000000000000" pitchFamily="2" charset="2"/>
              <a:buChar char="v"/>
            </a:pPr>
            <a:r>
              <a:rPr lang="zh-TW" altLang="en-US" sz="5400" b="1" dirty="0" smtClean="0">
                <a:solidFill>
                  <a:srgbClr val="FF0000"/>
                </a:solidFill>
              </a:rPr>
              <a:t> </a:t>
            </a:r>
            <a:r>
              <a:rPr lang="zh-TW" altLang="en-US" sz="6000" b="1" dirty="0" smtClean="0">
                <a:solidFill>
                  <a:srgbClr val="FF0000"/>
                </a:solidFill>
              </a:rPr>
              <a:t> </a:t>
            </a:r>
            <a:r>
              <a:rPr lang="zh-TW" altLang="en-US" sz="4000" b="1" dirty="0" smtClean="0"/>
              <a:t>立志</a:t>
            </a:r>
            <a:r>
              <a:rPr lang="zh-TW" altLang="en-US" sz="4000" b="1" dirty="0"/>
              <a:t>作安靜</a:t>
            </a:r>
            <a:r>
              <a:rPr lang="zh-TW" altLang="en-US" sz="4000" b="1" dirty="0" smtClean="0"/>
              <a:t>人</a:t>
            </a:r>
            <a:r>
              <a:rPr lang="zh-CN" altLang="en-US" sz="4000" b="1" dirty="0" smtClean="0"/>
              <a:t>，尽上自己的全力</a:t>
            </a:r>
            <a:r>
              <a:rPr lang="zh-CN" altLang="en-US" sz="4000" b="1" dirty="0" smtClean="0"/>
              <a:t>，叫我高升</a:t>
            </a:r>
            <a:r>
              <a:rPr lang="zh-CN" altLang="en-US" sz="4000" b="1" dirty="0" smtClean="0"/>
              <a:t>是神的事。</a:t>
            </a:r>
            <a:endParaRPr lang="en-US" altLang="zh-CN" sz="4000" b="1" dirty="0" smtClean="0"/>
          </a:p>
          <a:p>
            <a:pPr marL="52388" lvl="1" indent="0">
              <a:buNone/>
            </a:pPr>
            <a:r>
              <a:rPr lang="en-US" altLang="zh-CN" sz="4000" b="1" dirty="0" smtClean="0"/>
              <a:t>        </a:t>
            </a:r>
            <a:r>
              <a:rPr lang="en-US" altLang="zh-CN" sz="3200" b="1" dirty="0" smtClean="0">
                <a:solidFill>
                  <a:srgbClr val="0070C0"/>
                </a:solidFill>
              </a:rPr>
              <a:t>Aspire To Lead A Quiet Life, Do Our Best, Promotion Is God’s Business.</a:t>
            </a:r>
            <a:endParaRPr lang="zh-CN" altLang="en-US" sz="3200" b="1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sz="800" dirty="0"/>
          </a:p>
          <a:p>
            <a:pPr marL="457200" lvl="1" indent="0" algn="r">
              <a:buNone/>
            </a:pPr>
            <a:endParaRPr lang="zh-CN" altLang="en-US" sz="2000" b="1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2019 6 9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CCCC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3821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5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10036</TotalTime>
  <Words>374</Words>
  <Application>Microsoft Office PowerPoint</Application>
  <PresentationFormat>Widescreen</PresentationFormat>
  <Paragraphs>77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KaiTi</vt:lpstr>
      <vt:lpstr>LiSu</vt:lpstr>
      <vt:lpstr>新細明體</vt:lpstr>
      <vt:lpstr>宋体</vt:lpstr>
      <vt:lpstr>Arial</vt:lpstr>
      <vt:lpstr>Arial Rounded MT Bold</vt:lpstr>
      <vt:lpstr>Bodoni MT Black</vt:lpstr>
      <vt:lpstr>Calibri</vt:lpstr>
      <vt:lpstr>Calibri Light</vt:lpstr>
      <vt:lpstr>Wingdings</vt:lpstr>
      <vt:lpstr>2_Office Theme</vt:lpstr>
      <vt:lpstr>3_Office Theme</vt:lpstr>
      <vt:lpstr>Prepare For His Coming Again ( X )  预备主的再来( 10 )  </vt:lpstr>
      <vt:lpstr>PowerPoint Presentation</vt:lpstr>
      <vt:lpstr>作安靜人? Lead a Quiet Life?</vt:lpstr>
      <vt:lpstr>PowerPoint Presentation</vt:lpstr>
      <vt:lpstr>PowerPoint Presentation</vt:lpstr>
      <vt:lpstr>摘要  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Ni</dc:creator>
  <cp:lastModifiedBy>Frank Ni</cp:lastModifiedBy>
  <cp:revision>257</cp:revision>
  <dcterms:created xsi:type="dcterms:W3CDTF">2019-01-13T01:46:35Z</dcterms:created>
  <dcterms:modified xsi:type="dcterms:W3CDTF">2019-06-09T04:06:37Z</dcterms:modified>
</cp:coreProperties>
</file>